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2026 .5.18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8600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</a:t>
            </a:r>
            <a:r>
              <a:rPr lang="zh-CN" altLang="en-US" sz="3200">
                <a:solidFill>
                  <a:srgbClr val="FCE78C"/>
                </a:solidFill>
              </a:rPr>
              <a:t>市场迎接超跌反弹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81280"/>
            <a:ext cx="11946255" cy="67202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急跌至支撑位，诱发短线资金博弈反弹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260"/>
          <a:stretch>
            <a:fillRect/>
          </a:stretch>
        </p:blipFill>
        <p:spPr>
          <a:xfrm>
            <a:off x="819785" y="2632710"/>
            <a:ext cx="5708015" cy="32956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160" y="1361440"/>
            <a:ext cx="6343650" cy="3219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780" y="859790"/>
            <a:ext cx="8482965" cy="52787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85820" y="3731260"/>
            <a:ext cx="2976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中线上攻拐头向上后走平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95" y="1165860"/>
            <a:ext cx="2403475" cy="4795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16650"/>
          <a:stretch>
            <a:fillRect/>
          </a:stretch>
        </p:blipFill>
        <p:spPr>
          <a:xfrm>
            <a:off x="2907030" y="1936750"/>
            <a:ext cx="5071110" cy="39020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r="6954"/>
          <a:stretch>
            <a:fillRect/>
          </a:stretch>
        </p:blipFill>
        <p:spPr>
          <a:xfrm>
            <a:off x="8237855" y="1241425"/>
            <a:ext cx="3537585" cy="47199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62295" y="1473835"/>
            <a:ext cx="570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存储芯片、半导体、长鑫链、算力、卫星、电网、电池</a:t>
            </a:r>
            <a:endParaRPr lang="zh-CN" sz="1400"/>
          </a:p>
          <a:p>
            <a:r>
              <a:rPr lang="zh-CN" altLang="en-US" sz="1400"/>
              <a:t>资金流出：医药、银行、酿酒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4740" y="962660"/>
            <a:ext cx="3382010" cy="47586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730" y="2313305"/>
            <a:ext cx="5395595" cy="34080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1145540"/>
            <a:ext cx="5271135" cy="4700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175" y="981075"/>
            <a:ext cx="4712970" cy="5199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680</Words>
  <Application>WPS 演示</Application>
  <PresentationFormat>宽屏</PresentationFormat>
  <Paragraphs>57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3202</cp:revision>
  <dcterms:created xsi:type="dcterms:W3CDTF">2019-06-19T02:08:00Z</dcterms:created>
  <dcterms:modified xsi:type="dcterms:W3CDTF">2026-05-18T02:11:53Z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C39AAD0121F64B90A619D96799ECD20C_13</vt:lpwstr>
  </property>
</Properties>
</file>