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3" r:id="rId12"/>
    <p:sldId id="2640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2026 .5.21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68600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</a:t>
            </a:r>
            <a:r>
              <a:rPr lang="zh-CN" altLang="en-US" sz="3200">
                <a:solidFill>
                  <a:srgbClr val="FCE78C"/>
                </a:solidFill>
              </a:rPr>
              <a:t>放量反弹，轮动拉升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81280"/>
            <a:ext cx="11946255" cy="67202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金叉第三天，轮动拉升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" y="1463040"/>
            <a:ext cx="5372735" cy="44037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670" y="1512570"/>
            <a:ext cx="5404485" cy="43541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225" y="913130"/>
            <a:ext cx="8275955" cy="52641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968375"/>
            <a:ext cx="2511425" cy="506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r="17108"/>
          <a:stretch>
            <a:fillRect/>
          </a:stretch>
        </p:blipFill>
        <p:spPr>
          <a:xfrm>
            <a:off x="3002280" y="1889760"/>
            <a:ext cx="5292090" cy="40805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855" y="1326515"/>
            <a:ext cx="3581400" cy="46361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27495" y="1341120"/>
            <a:ext cx="5709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资金流入：半导体设备、</a:t>
            </a:r>
            <a:r>
              <a:rPr lang="zh-CN" sz="1400"/>
              <a:t>信创、面板、券商</a:t>
            </a:r>
            <a:endParaRPr lang="zh-CN" sz="1400"/>
          </a:p>
          <a:p>
            <a:r>
              <a:rPr lang="zh-CN" altLang="en-US" sz="1400"/>
              <a:t>资金流出：通信、老登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" y="1044575"/>
            <a:ext cx="5629275" cy="2952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305" y="2799080"/>
            <a:ext cx="4772025" cy="29241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982345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35" y="1069975"/>
            <a:ext cx="5716270" cy="4559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205" y="1069975"/>
            <a:ext cx="5314315" cy="47180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648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</cp:lastModifiedBy>
  <cp:revision>3205</cp:revision>
  <dcterms:created xsi:type="dcterms:W3CDTF">2019-06-19T02:08:00Z</dcterms:created>
  <dcterms:modified xsi:type="dcterms:W3CDTF">2026-05-21T02:30:49Z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49555B56F06E480CBA13C94A2D07FCCD_13</vt:lpwstr>
  </property>
</Properties>
</file>