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3" r:id="rId12"/>
    <p:sldId id="2640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2026 .5.22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8600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60</a:t>
            </a:r>
            <a:r>
              <a:rPr lang="zh-CN" altLang="en-US" sz="3200">
                <a:solidFill>
                  <a:srgbClr val="FCE78C"/>
                </a:solidFill>
              </a:rPr>
              <a:t>天线支撑</a:t>
            </a:r>
            <a:r>
              <a:rPr lang="en-US" altLang="zh-CN" sz="3200">
                <a:solidFill>
                  <a:srgbClr val="FCE78C"/>
                </a:solidFill>
              </a:rPr>
              <a:t>  A</a:t>
            </a:r>
            <a:r>
              <a:rPr lang="zh-CN" altLang="en-US" sz="3200">
                <a:solidFill>
                  <a:srgbClr val="FCE78C"/>
                </a:solidFill>
              </a:rPr>
              <a:t>股温和修复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81280"/>
            <a:ext cx="11946255" cy="67202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支撑反弹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9560"/>
          <a:stretch>
            <a:fillRect/>
          </a:stretch>
        </p:blipFill>
        <p:spPr>
          <a:xfrm>
            <a:off x="579755" y="1715770"/>
            <a:ext cx="5806440" cy="37274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265" y="2186305"/>
            <a:ext cx="5805805" cy="35680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855" y="934085"/>
            <a:ext cx="9251315" cy="51479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" y="1157605"/>
            <a:ext cx="2539365" cy="48050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040" y="1795780"/>
            <a:ext cx="5091430" cy="4089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7132"/>
          <a:stretch>
            <a:fillRect/>
          </a:stretch>
        </p:blipFill>
        <p:spPr>
          <a:xfrm>
            <a:off x="8466455" y="1374775"/>
            <a:ext cx="3369945" cy="47701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27495" y="1341120"/>
            <a:ext cx="5709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资金流入：半导体、</a:t>
            </a:r>
            <a:r>
              <a:rPr lang="en-US" altLang="zh-CN" sz="1400"/>
              <a:t>PCB</a:t>
            </a:r>
            <a:r>
              <a:rPr lang="zh-CN" altLang="en-US" sz="1400"/>
              <a:t>、通信</a:t>
            </a:r>
            <a:endParaRPr lang="zh-CN" sz="1400"/>
          </a:p>
          <a:p>
            <a:r>
              <a:rPr lang="zh-CN" altLang="en-US" sz="1400"/>
              <a:t>资金流出：证券、电力、医药、传媒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1035" y="1002030"/>
            <a:ext cx="5534025" cy="29622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94940"/>
            <a:ext cx="4686300" cy="2962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8234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70" y="1069975"/>
            <a:ext cx="5168265" cy="4834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840" y="883920"/>
            <a:ext cx="4835525" cy="50901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649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3205</cp:revision>
  <dcterms:created xsi:type="dcterms:W3CDTF">2019-06-19T02:08:00Z</dcterms:created>
  <dcterms:modified xsi:type="dcterms:W3CDTF">2026-05-22T02:12:44Z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C39AAD0121F64B90A619D96799ECD20C_13</vt:lpwstr>
  </property>
</Properties>
</file>