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2026 .5.26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</a:t>
            </a:r>
            <a:r>
              <a:rPr lang="zh-CN" sz="3200">
                <a:solidFill>
                  <a:srgbClr val="FCE78C"/>
                </a:solidFill>
              </a:rPr>
              <a:t>轮动加快</a:t>
            </a:r>
            <a:r>
              <a:rPr lang="en-US" altLang="zh-CN" sz="3200">
                <a:solidFill>
                  <a:srgbClr val="FCE78C"/>
                </a:solidFill>
              </a:rPr>
              <a:t>    </a:t>
            </a:r>
            <a:endParaRPr lang="en-US" alt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1280"/>
            <a:ext cx="11946255" cy="672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支撑反弹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" y="1361440"/>
            <a:ext cx="5951220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505" y="1766570"/>
            <a:ext cx="5692775" cy="4117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620" y="902970"/>
            <a:ext cx="7605395" cy="5222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60" y="1955800"/>
            <a:ext cx="5631180" cy="4014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555115"/>
            <a:ext cx="2290445" cy="4415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5092"/>
          <a:stretch>
            <a:fillRect/>
          </a:stretch>
        </p:blipFill>
        <p:spPr>
          <a:xfrm>
            <a:off x="8739505" y="1701800"/>
            <a:ext cx="3170555" cy="41979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7495" y="1341120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券商、电力、化工、汽配</a:t>
            </a:r>
            <a:r>
              <a:rPr lang="en-US" altLang="zh-CN" sz="1400"/>
              <a:t>/</a:t>
            </a:r>
            <a:r>
              <a:rPr lang="zh-CN" altLang="en-US" sz="1400"/>
              <a:t>机器人</a:t>
            </a:r>
            <a:endParaRPr lang="zh-CN" sz="1400"/>
          </a:p>
          <a:p>
            <a:r>
              <a:rPr lang="zh-CN" altLang="en-US" sz="1400"/>
              <a:t>资金流出：半导体、通信、电子、军工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875" y="1110615"/>
            <a:ext cx="5572125" cy="2952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870" y="2921635"/>
            <a:ext cx="5676900" cy="2962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234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155" y="929005"/>
            <a:ext cx="4261485" cy="5196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29173"/>
          <a:stretch>
            <a:fillRect/>
          </a:stretch>
        </p:blipFill>
        <p:spPr>
          <a:xfrm>
            <a:off x="1543685" y="929005"/>
            <a:ext cx="4592955" cy="51981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3209</cp:revision>
  <dcterms:created xsi:type="dcterms:W3CDTF">2019-06-19T02:08:00Z</dcterms:created>
  <dcterms:modified xsi:type="dcterms:W3CDTF">2026-05-26T02:21:03Z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C39AAD0121F64B90A619D96799ECD20C_13</vt:lpwstr>
  </property>
</Properties>
</file>