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6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  </a:t>
            </a:r>
            <a:r>
              <a:rPr lang="zh-CN" sz="3200">
                <a:solidFill>
                  <a:srgbClr val="FCE78C"/>
                </a:solidFill>
              </a:rPr>
              <a:t>科技轮动切换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再临考验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1218565"/>
            <a:ext cx="5255260" cy="38620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36473"/>
          <a:stretch>
            <a:fillRect/>
          </a:stretch>
        </p:blipFill>
        <p:spPr>
          <a:xfrm>
            <a:off x="6354445" y="1361440"/>
            <a:ext cx="5240655" cy="46716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945515"/>
            <a:ext cx="9425940" cy="51568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880110"/>
            <a:ext cx="2786380" cy="5342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25559"/>
          <a:stretch>
            <a:fillRect/>
          </a:stretch>
        </p:blipFill>
        <p:spPr>
          <a:xfrm>
            <a:off x="3553460" y="1721485"/>
            <a:ext cx="4940300" cy="4289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5234"/>
          <a:stretch>
            <a:fillRect/>
          </a:stretch>
        </p:blipFill>
        <p:spPr>
          <a:xfrm>
            <a:off x="8237855" y="1242060"/>
            <a:ext cx="3435350" cy="46259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45585" y="1264920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尾盘股、光学光电子、</a:t>
            </a:r>
            <a:r>
              <a:rPr lang="en-US" altLang="zh-CN" sz="1400"/>
              <a:t>AIPC</a:t>
            </a:r>
            <a:r>
              <a:rPr lang="zh-CN" altLang="en-US" sz="1400"/>
              <a:t>、消费电子、信创、化工材料</a:t>
            </a:r>
            <a:endParaRPr lang="zh-CN" sz="1400"/>
          </a:p>
          <a:p>
            <a:r>
              <a:rPr lang="zh-CN" altLang="en-US" sz="1400"/>
              <a:t>资金流出：电力、医药、酿酒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3960" y="2993390"/>
            <a:ext cx="5715000" cy="2914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2145665"/>
            <a:ext cx="5667375" cy="2943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40531"/>
          <a:stretch>
            <a:fillRect/>
          </a:stretch>
        </p:blipFill>
        <p:spPr>
          <a:xfrm>
            <a:off x="7452360" y="1292225"/>
            <a:ext cx="4344035" cy="4386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" y="1144905"/>
            <a:ext cx="4796790" cy="46818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20" y="1432560"/>
            <a:ext cx="2244725" cy="4394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3214</cp:revision>
  <dcterms:created xsi:type="dcterms:W3CDTF">2019-06-19T02:08:00Z</dcterms:created>
  <dcterms:modified xsi:type="dcterms:W3CDTF">2026-06-01T02:09:06Z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C39AAD0121F64B90A619D96799ECD20C_13</vt:lpwstr>
  </property>
</Properties>
</file>