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6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9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0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5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altLang="en-US" sz="3200">
                <a:solidFill>
                  <a:srgbClr val="FCE78C"/>
                </a:solidFill>
              </a:rPr>
              <a:t>缺口反弹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sz="3200">
                <a:solidFill>
                  <a:srgbClr val="FCE78C"/>
                </a:solidFill>
              </a:rPr>
              <a:t>控仓试玩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考验缺口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470"/>
          <a:stretch>
            <a:fillRect/>
          </a:stretch>
        </p:blipFill>
        <p:spPr>
          <a:xfrm>
            <a:off x="462280" y="1725295"/>
            <a:ext cx="5789295" cy="39433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815" y="1361440"/>
            <a:ext cx="5097780" cy="36722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8913"/>
          <a:stretch>
            <a:fillRect/>
          </a:stretch>
        </p:blipFill>
        <p:spPr>
          <a:xfrm>
            <a:off x="4157345" y="2793365"/>
            <a:ext cx="4516755" cy="32461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30" y="915035"/>
            <a:ext cx="9340850" cy="5215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" y="880110"/>
            <a:ext cx="2786380" cy="53422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645" y="1654175"/>
            <a:ext cx="5535930" cy="4270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40" y="1242060"/>
            <a:ext cx="3299460" cy="48310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45585" y="971550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通信、半导体、</a:t>
            </a:r>
            <a:r>
              <a:rPr lang="en-US" altLang="zh-CN" sz="1400"/>
              <a:t>MCLL</a:t>
            </a:r>
            <a:r>
              <a:rPr lang="zh-CN" altLang="en-US" sz="1400"/>
              <a:t>、</a:t>
            </a:r>
            <a:r>
              <a:rPr lang="en-US" altLang="zh-CN" sz="1400"/>
              <a:t>AIPC</a:t>
            </a:r>
            <a:r>
              <a:rPr lang="zh-CN" altLang="en-US" sz="1400"/>
              <a:t>、创业板</a:t>
            </a:r>
            <a:endParaRPr lang="zh-CN" sz="1400"/>
          </a:p>
          <a:p>
            <a:r>
              <a:rPr lang="zh-CN" altLang="en-US" sz="1400"/>
              <a:t>资金流出：传媒、信创、电力、微盘股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2794000"/>
            <a:ext cx="5600700" cy="3009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588135"/>
            <a:ext cx="5438775" cy="2943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964565"/>
            <a:ext cx="4168140" cy="4929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490" y="964565"/>
            <a:ext cx="5265420" cy="51193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40" y="3216275"/>
            <a:ext cx="3505200" cy="2619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3217</cp:revision>
  <dcterms:created xsi:type="dcterms:W3CDTF">2019-06-19T02:08:00Z</dcterms:created>
  <dcterms:modified xsi:type="dcterms:W3CDTF">2026-06-02T02:28:35Z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26A0798804EA4F329F6F5A3277FE2372_13</vt:lpwstr>
  </property>
</Properties>
</file>