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6" r:id="rId13"/>
    <p:sldId id="2647" r:id="rId14"/>
    <p:sldId id="2645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0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</a:t>
            </a:r>
            <a:r>
              <a:rPr lang="zh-CN" sz="3200">
                <a:solidFill>
                  <a:srgbClr val="FCE78C"/>
                </a:solidFill>
              </a:rPr>
              <a:t>上有压力下有支撑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震荡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" y="1116330"/>
            <a:ext cx="5784850" cy="48152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595" y="992505"/>
            <a:ext cx="4838065" cy="4939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982345"/>
            <a:ext cx="4730115" cy="51168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1290320"/>
            <a:ext cx="4984750" cy="48844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909320"/>
            <a:ext cx="10153650" cy="50393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515" y="1932940"/>
            <a:ext cx="5462270" cy="3900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81405"/>
            <a:ext cx="2673350" cy="4946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670" y="1374775"/>
            <a:ext cx="3472180" cy="4565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45585" y="971550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通信、半导体、</a:t>
            </a:r>
            <a:r>
              <a:rPr lang="en-US" altLang="zh-CN" sz="1400"/>
              <a:t>MCLL</a:t>
            </a:r>
            <a:r>
              <a:rPr lang="zh-CN" altLang="en-US" sz="1400"/>
              <a:t>、双创</a:t>
            </a:r>
            <a:endParaRPr lang="zh-CN" sz="1400"/>
          </a:p>
          <a:p>
            <a:r>
              <a:rPr lang="zh-CN" altLang="en-US" sz="1400"/>
              <a:t>资金流出：银行、酿酒、电气设备、微盘股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1493520"/>
            <a:ext cx="5029200" cy="2943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80" y="2614930"/>
            <a:ext cx="4886325" cy="29527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《主升浪捕捉陪跑营》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" y="1332230"/>
            <a:ext cx="6593205" cy="4685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34740" y="8451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https://toujiao.n8n8.cn/jz-course/course-detail/396.html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565" y="1591945"/>
            <a:ext cx="3536950" cy="40411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WPS 演示</Application>
  <PresentationFormat>宽屏</PresentationFormat>
  <Paragraphs>59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3221</cp:revision>
  <dcterms:created xsi:type="dcterms:W3CDTF">2019-06-19T02:08:00Z</dcterms:created>
  <dcterms:modified xsi:type="dcterms:W3CDTF">2026-06-04T02:27:11Z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14D161E4A1D24D40ADDAB0F67966693C_13</vt:lpwstr>
  </property>
</Properties>
</file>