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6" r:id="rId13"/>
    <p:sldId id="2647" r:id="rId14"/>
    <p:sldId id="2645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0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   </a:t>
            </a:r>
            <a:r>
              <a:rPr lang="zh-CN" sz="3200">
                <a:solidFill>
                  <a:srgbClr val="FCE78C"/>
                </a:solidFill>
              </a:rPr>
              <a:t>周末控仓潜伏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0" y="954405"/>
            <a:ext cx="4745990" cy="5222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05" y="1035050"/>
            <a:ext cx="4907915" cy="5062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金叉反弹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530" y="1455420"/>
            <a:ext cx="4927600" cy="4701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735" y="1361440"/>
            <a:ext cx="4447540" cy="4559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95" y="1036320"/>
            <a:ext cx="9544685" cy="47859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34745"/>
            <a:ext cx="2447290" cy="4805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590" y="2095500"/>
            <a:ext cx="4808855" cy="38449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55" y="1323340"/>
            <a:ext cx="3402330" cy="45789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04995" y="884555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通信、光芯片、玻璃基板、</a:t>
            </a:r>
            <a:endParaRPr lang="zh-CN" sz="1400"/>
          </a:p>
          <a:p>
            <a:r>
              <a:rPr lang="zh-CN" altLang="en-US" sz="1400"/>
              <a:t>资金流出：电力、电气设备、存储芯片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2908300"/>
            <a:ext cx="5476875" cy="2933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" y="1536700"/>
            <a:ext cx="5638800" cy="2990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《主升浪捕捉陪跑营》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5" y="1332230"/>
            <a:ext cx="6593205" cy="46850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34740" y="84518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https://toujiao.n8n8.cn/jz-course/course-detail/396.html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565" y="1591945"/>
            <a:ext cx="3536950" cy="40411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WPS 演示</Application>
  <PresentationFormat>宽屏</PresentationFormat>
  <Paragraphs>59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3222</cp:revision>
  <dcterms:created xsi:type="dcterms:W3CDTF">2019-06-19T02:08:00Z</dcterms:created>
  <dcterms:modified xsi:type="dcterms:W3CDTF">2026-06-05T02:29:39Z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F5421879D9364154A54C54A6E10589DB_13</vt:lpwstr>
  </property>
</Properties>
</file>