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0" r:id="rId12"/>
    <p:sldId id="2647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2026 .6.10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59255" y="1485900"/>
            <a:ext cx="6910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rgbClr val="FCE78C"/>
                </a:solidFill>
              </a:rPr>
              <a:t>                            </a:t>
            </a:r>
            <a:r>
              <a:rPr lang="zh-CN" sz="3200">
                <a:solidFill>
                  <a:srgbClr val="FCE78C"/>
                </a:solidFill>
              </a:rPr>
              <a:t>弱金叉震荡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341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弱金叉震荡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" y="1285875"/>
            <a:ext cx="5457190" cy="42868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8570" y="1285875"/>
            <a:ext cx="5087620" cy="45421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660" y="894715"/>
            <a:ext cx="10312400" cy="50685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540" y="2278380"/>
            <a:ext cx="4789170" cy="36601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r="13604"/>
          <a:stretch>
            <a:fillRect/>
          </a:stretch>
        </p:blipFill>
        <p:spPr>
          <a:xfrm>
            <a:off x="8472805" y="1374775"/>
            <a:ext cx="3383280" cy="45637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05" y="1176655"/>
            <a:ext cx="2567940" cy="476186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95370" y="977900"/>
            <a:ext cx="67417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半导体材料、科创</a:t>
            </a:r>
            <a:r>
              <a:rPr lang="en-US" altLang="zh-CN" sz="1400"/>
              <a:t>50</a:t>
            </a:r>
            <a:r>
              <a:rPr lang="zh-CN" altLang="en-US" sz="1400"/>
              <a:t>、银行证券、电子特气、低位信创</a:t>
            </a:r>
            <a:endParaRPr lang="zh-CN" altLang="en-US" sz="1400"/>
          </a:p>
          <a:p>
            <a:r>
              <a:rPr lang="zh-CN" altLang="en-US" sz="1400"/>
              <a:t>资金流出：通信、玻璃基板、电力</a:t>
            </a:r>
            <a:endParaRPr lang="zh-CN" altLang="en-US" sz="1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000" y="1799590"/>
            <a:ext cx="4962525" cy="29622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630" y="3286125"/>
            <a:ext cx="4800600" cy="24288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《好股研选》最新内参逻辑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999490"/>
            <a:ext cx="4615815" cy="51600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195" y="981710"/>
            <a:ext cx="5674360" cy="51777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681</Words>
  <Application>WPS 演示</Application>
  <PresentationFormat>宽屏</PresentationFormat>
  <Paragraphs>55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KSOFDDF4E7ED</vt:lpstr>
      <vt:lpstr>Segoe Print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3224</cp:revision>
  <dcterms:created xsi:type="dcterms:W3CDTF">2019-06-19T02:08:00Z</dcterms:created>
  <dcterms:modified xsi:type="dcterms:W3CDTF">2026-06-10T02:22:15Z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C39AAD0121F64B90A619D96799ECD20C_13</vt:lpwstr>
  </property>
</Properties>
</file>