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2026 .6.11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altLang="en-US" sz="3200">
                <a:solidFill>
                  <a:srgbClr val="FCE78C"/>
                </a:solidFill>
              </a:rPr>
              <a:t>分化严重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耐心控仓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弱金叉震荡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7932"/>
          <a:stretch>
            <a:fillRect/>
          </a:stretch>
        </p:blipFill>
        <p:spPr>
          <a:xfrm>
            <a:off x="594995" y="1518285"/>
            <a:ext cx="5621655" cy="43097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35" y="1514475"/>
            <a:ext cx="4979670" cy="43135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848360"/>
            <a:ext cx="9259570" cy="5161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775" y="2134870"/>
            <a:ext cx="5451475" cy="3803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" y="1242060"/>
            <a:ext cx="2641600" cy="50044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5087"/>
          <a:stretch>
            <a:fillRect/>
          </a:stretch>
        </p:blipFill>
        <p:spPr>
          <a:xfrm>
            <a:off x="8035925" y="1242060"/>
            <a:ext cx="3507740" cy="47117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半导体材料、科创</a:t>
            </a:r>
            <a:r>
              <a:rPr lang="en-US" altLang="zh-CN" sz="1400"/>
              <a:t>50</a:t>
            </a:r>
            <a:r>
              <a:rPr lang="zh-CN" altLang="en-US" sz="1400"/>
              <a:t>、电子特气、小金属</a:t>
            </a:r>
            <a:endParaRPr lang="zh-CN" altLang="en-US" sz="1400"/>
          </a:p>
          <a:p>
            <a:r>
              <a:rPr lang="zh-CN" altLang="en-US" sz="1400"/>
              <a:t>资金流出：信创、传媒、酿酒等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465" y="1706880"/>
            <a:ext cx="5562600" cy="2971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190" y="2789555"/>
            <a:ext cx="4772025" cy="2924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981710"/>
            <a:ext cx="4493895" cy="5089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55" y="883920"/>
            <a:ext cx="4049395" cy="50901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3226</cp:revision>
  <dcterms:created xsi:type="dcterms:W3CDTF">2019-06-19T02:08:00Z</dcterms:created>
  <dcterms:modified xsi:type="dcterms:W3CDTF">2026-06-11T02:33:38Z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0E9C69AE72FA42B596C904BE0DF9839F_13</vt:lpwstr>
  </property>
</Properties>
</file>