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7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2026 .6.12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9255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       </a:t>
            </a:r>
            <a:r>
              <a:rPr lang="zh-CN" sz="3200">
                <a:solidFill>
                  <a:srgbClr val="FCE78C"/>
                </a:solidFill>
              </a:rPr>
              <a:t>利空落地</a:t>
            </a:r>
            <a:r>
              <a:rPr lang="en-US" altLang="zh-CN" sz="3200">
                <a:solidFill>
                  <a:srgbClr val="FCE78C"/>
                </a:solidFill>
              </a:rPr>
              <a:t>  </a:t>
            </a:r>
            <a:r>
              <a:rPr lang="zh-CN" altLang="en-US" sz="3200">
                <a:solidFill>
                  <a:srgbClr val="FCE78C"/>
                </a:solidFill>
              </a:rPr>
              <a:t>放量反弹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弱金叉震荡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35" y="1514475"/>
            <a:ext cx="5583555" cy="45262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635" y="1789430"/>
            <a:ext cx="5057140" cy="41814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590" y="958850"/>
            <a:ext cx="9346565" cy="51174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785" y="2296160"/>
            <a:ext cx="4937125" cy="35420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5" y="1137285"/>
            <a:ext cx="2464435" cy="48901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855" y="1596390"/>
            <a:ext cx="3338830" cy="43167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95370" y="977900"/>
            <a:ext cx="6741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zh-CN" sz="1400"/>
              <a:t>半导体材料、科创</a:t>
            </a:r>
            <a:r>
              <a:rPr lang="en-US" altLang="zh-CN" sz="1400"/>
              <a:t>50</a:t>
            </a:r>
            <a:r>
              <a:rPr lang="zh-CN" altLang="en-US" sz="1400"/>
              <a:t>、电子特气、小金属</a:t>
            </a:r>
            <a:endParaRPr lang="zh-CN" altLang="en-US" sz="1400"/>
          </a:p>
          <a:p>
            <a:r>
              <a:rPr lang="zh-CN" altLang="en-US" sz="1400"/>
              <a:t>资金流出：信创、传媒、酿酒等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8555" y="1727200"/>
            <a:ext cx="5715000" cy="2933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879725"/>
            <a:ext cx="4638675" cy="2971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0" y="883920"/>
            <a:ext cx="5274945" cy="5149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00" y="883920"/>
            <a:ext cx="4260850" cy="51708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671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KSOFDDF4E7ED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3226</cp:revision>
  <dcterms:created xsi:type="dcterms:W3CDTF">2019-06-19T02:08:00Z</dcterms:created>
  <dcterms:modified xsi:type="dcterms:W3CDTF">2026-06-12T02:21:45Z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C39AAD0121F64B90A619D96799ECD20C_13</vt:lpwstr>
  </property>
</Properties>
</file>