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sz="3200">
                <a:solidFill>
                  <a:srgbClr val="FCE78C"/>
                </a:solidFill>
              </a:rPr>
              <a:t>放量反弹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周</a:t>
            </a:r>
            <a:r>
              <a:rPr lang="en-US" altLang="zh-CN" sz="3200">
                <a:solidFill>
                  <a:srgbClr val="FCE78C"/>
                </a:solidFill>
              </a:rPr>
              <a:t>k</a:t>
            </a:r>
            <a:r>
              <a:rPr lang="zh-CN" altLang="en-US" sz="3200">
                <a:solidFill>
                  <a:srgbClr val="FCE78C"/>
                </a:solidFill>
              </a:rPr>
              <a:t>金叉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361440"/>
            <a:ext cx="5575935" cy="47605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035" y="1094105"/>
            <a:ext cx="4370070" cy="50279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65" y="948055"/>
            <a:ext cx="10084435" cy="5102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860" y="2143125"/>
            <a:ext cx="5293995" cy="376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" y="1242060"/>
            <a:ext cx="2386965" cy="452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690" y="1732915"/>
            <a:ext cx="3088005" cy="40957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半导体通信、</a:t>
            </a:r>
            <a:r>
              <a:rPr lang="en-US" altLang="zh-CN" sz="1400"/>
              <a:t>CPO</a:t>
            </a:r>
            <a:r>
              <a:rPr lang="zh-CN" altLang="en-US" sz="1400"/>
              <a:t>、算力有色、云计算、证券</a:t>
            </a:r>
            <a:endParaRPr lang="zh-CN" altLang="en-US" sz="1400"/>
          </a:p>
          <a:p>
            <a:r>
              <a:rPr lang="zh-CN" altLang="en-US" sz="1400"/>
              <a:t>资金流出：煤炭、电力、医药、银行、家电等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70" y="1593850"/>
            <a:ext cx="5600700" cy="2943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60" y="3168650"/>
            <a:ext cx="5705475" cy="2419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" y="883920"/>
            <a:ext cx="5295900" cy="5351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883920"/>
            <a:ext cx="4260215" cy="5191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3227</cp:revision>
  <dcterms:created xsi:type="dcterms:W3CDTF">2019-06-19T02:08:00Z</dcterms:created>
  <dcterms:modified xsi:type="dcterms:W3CDTF">2026-06-15T02:21:10Z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