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33" r:id="rId7"/>
    <p:sldId id="2644" r:id="rId8"/>
    <p:sldId id="2523" r:id="rId9"/>
    <p:sldId id="2635" r:id="rId10"/>
    <p:sldId id="2164" r:id="rId11"/>
    <p:sldId id="2640" r:id="rId12"/>
    <p:sldId id="2647" r:id="rId13"/>
    <p:sldId id="2645" r:id="rId14"/>
    <p:sldId id="372" r:id="rId15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8" userDrawn="1">
          <p15:clr>
            <a:srgbClr val="A4A3A4"/>
          </p15:clr>
        </p15:guide>
        <p15:guide id="2" pos="342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CE78C"/>
    <a:srgbClr val="F324F3"/>
    <a:srgbClr val="6096E6"/>
    <a:srgbClr val="FFF6CD"/>
    <a:srgbClr val="FFFDF5"/>
    <a:srgbClr val="FFDFDF"/>
    <a:srgbClr val="D16664"/>
    <a:srgbClr val="FFFC9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18"/>
        <p:guide pos="342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gs" Target="tags/tag122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9.xml"/><Relationship Id="rId2" Type="http://schemas.openxmlformats.org/officeDocument/2006/relationships/image" Target="../media/image27.png"/><Relationship Id="rId1" Type="http://schemas.openxmlformats.org/officeDocument/2006/relationships/tags" Target="../tags/tag118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image" Target="../media/image28.png"/><Relationship Id="rId1" Type="http://schemas.openxmlformats.org/officeDocument/2006/relationships/tags" Target="../tags/tag1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8.xml"/><Relationship Id="rId2" Type="http://schemas.openxmlformats.org/officeDocument/2006/relationships/image" Target="../media/image14.png"/><Relationship Id="rId1" Type="http://schemas.openxmlformats.org/officeDocument/2006/relationships/tags" Target="../tags/tag107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0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tags" Target="../tags/tag109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1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3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1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5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4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7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sz="18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2868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2026 .6.16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59255" y="1485900"/>
            <a:ext cx="6910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CE78C"/>
                </a:solidFill>
              </a:rPr>
              <a:t>                     </a:t>
            </a:r>
            <a:r>
              <a:rPr lang="zh-CN" sz="3200">
                <a:solidFill>
                  <a:srgbClr val="FCE78C"/>
                </a:solidFill>
              </a:rPr>
              <a:t>震荡分化</a:t>
            </a:r>
            <a:r>
              <a:rPr lang="en-US" altLang="zh-CN" sz="3200">
                <a:solidFill>
                  <a:srgbClr val="FCE78C"/>
                </a:solidFill>
              </a:rPr>
              <a:t> </a:t>
            </a:r>
            <a:r>
              <a:rPr lang="zh-CN" altLang="en-US" sz="3200">
                <a:solidFill>
                  <a:srgbClr val="FCE78C"/>
                </a:solidFill>
              </a:rPr>
              <a:t>创成长领涨</a:t>
            </a:r>
            <a:endParaRPr lang="zh-CN" altLang="en-US" sz="3200">
              <a:solidFill>
                <a:srgbClr val="FCE78C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301490" y="850265"/>
            <a:ext cx="4341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金叉，日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金叉后期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105" y="1361440"/>
            <a:ext cx="5271770" cy="470090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4790" y="1361440"/>
            <a:ext cx="5073015" cy="447548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440" y="1017270"/>
            <a:ext cx="9316085" cy="50971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905" y="1595120"/>
            <a:ext cx="5551170" cy="42335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" y="1417955"/>
            <a:ext cx="2428875" cy="45878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9195" y="1854835"/>
            <a:ext cx="2983865" cy="397383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595370" y="977900"/>
            <a:ext cx="67417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资金流入：</a:t>
            </a:r>
            <a:r>
              <a:rPr lang="zh-CN" sz="1400"/>
              <a:t>半导体通信、</a:t>
            </a:r>
            <a:r>
              <a:rPr lang="zh-CN" altLang="en-US" sz="1400"/>
              <a:t>光学光电子</a:t>
            </a:r>
            <a:r>
              <a:rPr lang="zh-CN" altLang="en-US" sz="1400"/>
              <a:t>、算力有色、电气设备、证券</a:t>
            </a:r>
            <a:endParaRPr lang="zh-CN" altLang="en-US" sz="1400"/>
          </a:p>
          <a:p>
            <a:r>
              <a:rPr lang="zh-CN" altLang="en-US" sz="1400"/>
              <a:t>资金流出：酿酒、煤炭、电力、医药、银行、家电等</a:t>
            </a:r>
            <a:endParaRPr lang="zh-CN" altLang="en-US" sz="14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0" y="3150235"/>
            <a:ext cx="5619750" cy="25812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530" y="1799590"/>
            <a:ext cx="5610225" cy="26193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《好股研选》最新内参逻辑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6440" y="941705"/>
            <a:ext cx="3998595" cy="49752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060" y="1007110"/>
            <a:ext cx="5144770" cy="490982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691</Words>
  <Application>WPS 演示</Application>
  <PresentationFormat>宽屏</PresentationFormat>
  <Paragraphs>55</Paragraphs>
  <Slides>11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32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KSOFDDF4E7ED</vt:lpstr>
      <vt:lpstr>Segoe Print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3228</cp:revision>
  <dcterms:created xsi:type="dcterms:W3CDTF">2019-06-19T02:08:00Z</dcterms:created>
  <dcterms:modified xsi:type="dcterms:W3CDTF">2026-06-16T02:19:16Z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2052-12.1.0.26895</vt:lpwstr>
  </property>
  <property fmtid="{D5CDD505-2E9C-101B-9397-08002B2CF9AE}" pid="3" name="ICV">
    <vt:lpwstr>C39AAD0121F64B90A619D96799ECD20C_13</vt:lpwstr>
  </property>
</Properties>
</file>