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2026 .6.17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</a:t>
            </a:r>
            <a:r>
              <a:rPr lang="zh-CN" altLang="en-US" sz="3200">
                <a:solidFill>
                  <a:srgbClr val="FCE78C"/>
                </a:solidFill>
              </a:rPr>
              <a:t>强者很强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部分</a:t>
            </a:r>
            <a:r>
              <a:rPr lang="zh-CN" sz="3200">
                <a:solidFill>
                  <a:srgbClr val="FCE78C"/>
                </a:solidFill>
              </a:rPr>
              <a:t>高低切换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" y="1218565"/>
            <a:ext cx="5151120" cy="4758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1550"/>
          <a:stretch>
            <a:fillRect/>
          </a:stretch>
        </p:blipFill>
        <p:spPr>
          <a:xfrm>
            <a:off x="5934710" y="1518285"/>
            <a:ext cx="5715635" cy="4159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95" y="1050925"/>
            <a:ext cx="10537190" cy="49472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95" y="1779270"/>
            <a:ext cx="5592445" cy="3972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1242060"/>
            <a:ext cx="2513965" cy="49104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475" y="1375410"/>
            <a:ext cx="3470910" cy="44850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半导体、</a:t>
            </a:r>
            <a:r>
              <a:rPr lang="zh-CN" altLang="en-US" sz="1400"/>
              <a:t>光电子</a:t>
            </a:r>
            <a:r>
              <a:rPr lang="zh-CN" altLang="en-US" sz="1400"/>
              <a:t>、算力有色、电气设备、证券</a:t>
            </a:r>
            <a:endParaRPr lang="zh-CN" altLang="en-US" sz="1400"/>
          </a:p>
          <a:p>
            <a:r>
              <a:rPr lang="zh-CN" altLang="en-US" sz="1400"/>
              <a:t>资金流出：酿酒、煤炭、电力、医药、银行、家电等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" y="1499870"/>
            <a:ext cx="5467350" cy="2924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920" y="2836545"/>
            <a:ext cx="4667250" cy="2924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" y="941705"/>
            <a:ext cx="5114925" cy="5146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941705"/>
            <a:ext cx="4064000" cy="50044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689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3230</cp:revision>
  <dcterms:created xsi:type="dcterms:W3CDTF">2019-06-19T02:08:00Z</dcterms:created>
  <dcterms:modified xsi:type="dcterms:W3CDTF">2026-06-17T02:31:29Z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7E9FBA10C3ED42FCB5FD53032C3D288C_13</vt:lpwstr>
  </property>
</Properties>
</file>