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2026 .6.18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 </a:t>
            </a:r>
            <a:r>
              <a:rPr lang="zh-CN" sz="3200">
                <a:solidFill>
                  <a:srgbClr val="FCE78C"/>
                </a:solidFill>
              </a:rPr>
              <a:t>靴子落地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潜伏过节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金叉，日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15" y="1285875"/>
            <a:ext cx="4805045" cy="48615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215" y="1285875"/>
            <a:ext cx="5481320" cy="46831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515" y="983615"/>
            <a:ext cx="9399270" cy="49853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670" y="1956435"/>
            <a:ext cx="5229860" cy="39039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" y="1186180"/>
            <a:ext cx="2563495" cy="48628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705" y="1519555"/>
            <a:ext cx="3406775" cy="45294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5370" y="977900"/>
            <a:ext cx="6741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半导体、</a:t>
            </a:r>
            <a:r>
              <a:rPr lang="zh-CN" altLang="en-US" sz="1400"/>
              <a:t>光电子</a:t>
            </a:r>
            <a:r>
              <a:rPr lang="zh-CN" altLang="en-US" sz="1400"/>
              <a:t>、算力有色、电气设备、有色、军工</a:t>
            </a:r>
            <a:endParaRPr lang="zh-CN" altLang="en-US" sz="1400"/>
          </a:p>
          <a:p>
            <a:r>
              <a:rPr lang="zh-CN" altLang="en-US" sz="1400"/>
              <a:t>资金流出：酿酒、煤炭、电力、医药、银行、家电等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957070"/>
            <a:ext cx="4733925" cy="29432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085" y="2880360"/>
            <a:ext cx="4743450" cy="26860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936625"/>
            <a:ext cx="4775200" cy="52793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70" y="936625"/>
            <a:ext cx="3985260" cy="50844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689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3231</cp:revision>
  <dcterms:created xsi:type="dcterms:W3CDTF">2019-06-19T02:08:00Z</dcterms:created>
  <dcterms:modified xsi:type="dcterms:W3CDTF">2026-06-18T02:29:11Z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881A30B4562D4D2289F4E6FC5CB858B4_13</vt:lpwstr>
  </property>
</Properties>
</file>