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33" r:id="rId7"/>
    <p:sldId id="2644" r:id="rId8"/>
    <p:sldId id="2523" r:id="rId9"/>
    <p:sldId id="2635" r:id="rId10"/>
    <p:sldId id="2164" r:id="rId11"/>
    <p:sldId id="2640" r:id="rId12"/>
    <p:sldId id="2647" r:id="rId13"/>
    <p:sldId id="2645" r:id="rId14"/>
    <p:sldId id="372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8" userDrawn="1">
          <p15:clr>
            <a:srgbClr val="A4A3A4"/>
          </p15:clr>
        </p15:guide>
        <p15:guide id="2" pos="342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E78C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18"/>
        <p:guide pos="342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22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9.xml"/><Relationship Id="rId2" Type="http://schemas.openxmlformats.org/officeDocument/2006/relationships/image" Target="../media/image27.png"/><Relationship Id="rId1" Type="http://schemas.openxmlformats.org/officeDocument/2006/relationships/tags" Target="../tags/tag118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28.png"/><Relationship Id="rId1" Type="http://schemas.openxmlformats.org/officeDocument/2006/relationships/tags" Target="../tags/tag1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8.xml"/><Relationship Id="rId2" Type="http://schemas.openxmlformats.org/officeDocument/2006/relationships/image" Target="../media/image14.png"/><Relationship Id="rId1" Type="http://schemas.openxmlformats.org/officeDocument/2006/relationships/tags" Target="../tags/tag107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0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109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1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3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5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286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2026 .6.23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59255" y="1485900"/>
            <a:ext cx="6910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CE78C"/>
                </a:solidFill>
              </a:rPr>
              <a:t>                             </a:t>
            </a:r>
            <a:r>
              <a:rPr lang="zh-CN" sz="3200">
                <a:solidFill>
                  <a:srgbClr val="FCE78C"/>
                </a:solidFill>
              </a:rPr>
              <a:t>耐心洗盘</a:t>
            </a:r>
            <a:endParaRPr lang="zh-CN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301490" y="850265"/>
            <a:ext cx="4341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金叉，日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死叉震荡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180" y="1691640"/>
            <a:ext cx="6323965" cy="410146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885" y="1361440"/>
            <a:ext cx="4773295" cy="41363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415" y="986155"/>
            <a:ext cx="9363075" cy="48850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8810" y="2364105"/>
            <a:ext cx="5134610" cy="34232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275" y="1173480"/>
            <a:ext cx="2512060" cy="47485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2290" y="1248410"/>
            <a:ext cx="3645535" cy="46736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595370" y="977900"/>
            <a:ext cx="67417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资金流入：微盘股、券商、创新药、机器人等各种轮动</a:t>
            </a:r>
            <a:endParaRPr lang="zh-CN" altLang="en-US" sz="1400"/>
          </a:p>
          <a:p>
            <a:r>
              <a:rPr lang="zh-CN" altLang="en-US" sz="1400"/>
              <a:t>资金流出：</a:t>
            </a:r>
            <a:r>
              <a:rPr lang="zh-CN" altLang="en-US" sz="1400">
                <a:sym typeface="+mn-ea"/>
              </a:rPr>
              <a:t>算力金属、电气设备、半导体、双创蓝筹洗盘</a:t>
            </a:r>
            <a:endParaRPr lang="zh-CN" altLang="en-US" sz="14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15100" y="2448560"/>
            <a:ext cx="4686300" cy="29432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900" y="1673860"/>
            <a:ext cx="4695825" cy="26955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《好股研选》最新内参逻辑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005" y="982345"/>
            <a:ext cx="5956300" cy="51098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9930" y="937260"/>
            <a:ext cx="4381500" cy="515493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690</Words>
  <Application>WPS 演示</Application>
  <PresentationFormat>宽屏</PresentationFormat>
  <Paragraphs>55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2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KSOFDDF4E7ED</vt:lpstr>
      <vt:lpstr>Segoe Print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3234</cp:revision>
  <dcterms:created xsi:type="dcterms:W3CDTF">2019-06-19T02:08:00Z</dcterms:created>
  <dcterms:modified xsi:type="dcterms:W3CDTF">2026-06-23T02:13:24Z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C39AAD0121F64B90A619D96799ECD20C_13</vt:lpwstr>
  </property>
</Properties>
</file>