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2026 .6.24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        </a:t>
            </a:r>
            <a:r>
              <a:rPr lang="zh-CN" sz="3200">
                <a:solidFill>
                  <a:srgbClr val="FCE78C"/>
                </a:solidFill>
              </a:rPr>
              <a:t>科创领涨修复</a:t>
            </a:r>
            <a:endParaRPr 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金叉，日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死叉震荡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70" y="1361440"/>
            <a:ext cx="4762500" cy="45713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045" y="1463675"/>
            <a:ext cx="4975860" cy="42271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585" y="1102360"/>
            <a:ext cx="9718040" cy="49650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26118"/>
          <a:stretch>
            <a:fillRect/>
          </a:stretch>
        </p:blipFill>
        <p:spPr>
          <a:xfrm>
            <a:off x="3251200" y="1690370"/>
            <a:ext cx="4911090" cy="42316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95" y="1132205"/>
            <a:ext cx="2573655" cy="47898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135" y="1456055"/>
            <a:ext cx="3310890" cy="43281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5370" y="977900"/>
            <a:ext cx="6741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en-US" altLang="zh-CN" sz="1400"/>
              <a:t>PCB</a:t>
            </a:r>
            <a:r>
              <a:rPr lang="zh-CN" altLang="en-US" sz="1400"/>
              <a:t>、电子布、芯片、半导体材料、光通信</a:t>
            </a:r>
            <a:endParaRPr lang="zh-CN" altLang="en-US" sz="1400"/>
          </a:p>
          <a:p>
            <a:r>
              <a:rPr lang="zh-CN" altLang="en-US" sz="1400"/>
              <a:t>资金流出：</a:t>
            </a:r>
            <a:r>
              <a:rPr lang="zh-CN" altLang="en-US" sz="1400">
                <a:sym typeface="+mn-ea"/>
              </a:rPr>
              <a:t>有色银行、软件信息、农业、保险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775" y="1962150"/>
            <a:ext cx="4905375" cy="2933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82850"/>
            <a:ext cx="4686300" cy="2971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" y="916305"/>
            <a:ext cx="4931410" cy="5337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165" y="916305"/>
            <a:ext cx="4612640" cy="51600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688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3236</cp:revision>
  <dcterms:created xsi:type="dcterms:W3CDTF">2019-06-19T02:08:00Z</dcterms:created>
  <dcterms:modified xsi:type="dcterms:W3CDTF">2026-06-24T02:32:18Z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978D5B8D7D214BBABC7601CD13229E1D_13</vt:lpwstr>
  </property>
</Properties>
</file>