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2026 .6.24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</a:t>
            </a:r>
            <a:r>
              <a:rPr lang="zh-CN" sz="3200">
                <a:solidFill>
                  <a:srgbClr val="FCE78C"/>
                </a:solidFill>
              </a:rPr>
              <a:t>科创延续修复，静待日</a:t>
            </a:r>
            <a:r>
              <a:rPr lang="en-US" altLang="zh-CN" sz="3200">
                <a:solidFill>
                  <a:srgbClr val="FCE78C"/>
                </a:solidFill>
              </a:rPr>
              <a:t>k</a:t>
            </a:r>
            <a:r>
              <a:rPr lang="zh-CN" altLang="en-US" sz="3200">
                <a:solidFill>
                  <a:srgbClr val="FCE78C"/>
                </a:solidFill>
              </a:rPr>
              <a:t>金叉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637030"/>
            <a:ext cx="5833745" cy="38811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780" y="1834515"/>
            <a:ext cx="5328920" cy="34867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05" y="871220"/>
            <a:ext cx="9431655" cy="51161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1019175"/>
            <a:ext cx="2526030" cy="5080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2174875"/>
            <a:ext cx="4993005" cy="37865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290955"/>
            <a:ext cx="3350260" cy="45377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en-US" altLang="zh-CN" sz="1400"/>
              <a:t>PCB</a:t>
            </a:r>
            <a:r>
              <a:rPr lang="zh-CN" altLang="en-US" sz="1400"/>
              <a:t>、电子布、芯片、玻璃基板、双创</a:t>
            </a:r>
            <a:endParaRPr lang="zh-CN" altLang="en-US" sz="1400"/>
          </a:p>
          <a:p>
            <a:r>
              <a:rPr lang="zh-CN" altLang="en-US" sz="1400"/>
              <a:t>资金流出：</a:t>
            </a:r>
            <a:r>
              <a:rPr lang="zh-CN" altLang="en-US" sz="1400">
                <a:sym typeface="+mn-ea"/>
              </a:rPr>
              <a:t>传媒</a:t>
            </a:r>
            <a:r>
              <a:rPr lang="zh-CN" altLang="en-US" sz="1400">
                <a:sym typeface="+mn-ea"/>
              </a:rPr>
              <a:t>、软件、电力、医药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2699385"/>
            <a:ext cx="5045710" cy="2602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" y="1799590"/>
            <a:ext cx="5600700" cy="3000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063625"/>
            <a:ext cx="5208270" cy="4943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735" y="765810"/>
            <a:ext cx="4336415" cy="53270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3236</cp:revision>
  <dcterms:created xsi:type="dcterms:W3CDTF">2019-06-19T02:08:00Z</dcterms:created>
  <dcterms:modified xsi:type="dcterms:W3CDTF">2026-06-25T02:21:12Z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