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7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2026 .6.26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 </a:t>
            </a:r>
            <a:r>
              <a:rPr lang="zh-CN" sz="3200">
                <a:solidFill>
                  <a:srgbClr val="FCE78C"/>
                </a:solidFill>
              </a:rPr>
              <a:t>波动洗盘</a:t>
            </a:r>
            <a:r>
              <a:rPr lang="en-US" altLang="zh-CN" sz="3200">
                <a:solidFill>
                  <a:srgbClr val="FCE78C"/>
                </a:solidFill>
              </a:rPr>
              <a:t>   </a:t>
            </a:r>
            <a:r>
              <a:rPr lang="zh-CN" altLang="en-US" sz="3200">
                <a:solidFill>
                  <a:srgbClr val="FCE78C"/>
                </a:solidFill>
              </a:rPr>
              <a:t>结构性机会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金叉，日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死叉后期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t="1149"/>
          <a:stretch>
            <a:fillRect/>
          </a:stretch>
        </p:blipFill>
        <p:spPr>
          <a:xfrm>
            <a:off x="904240" y="1416050"/>
            <a:ext cx="5318125" cy="46964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065" y="1416050"/>
            <a:ext cx="4951730" cy="44786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763"/>
          <a:stretch>
            <a:fillRect/>
          </a:stretch>
        </p:blipFill>
        <p:spPr>
          <a:xfrm>
            <a:off x="1646555" y="898525"/>
            <a:ext cx="8898890" cy="52304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7715" y="1242060"/>
            <a:ext cx="3552190" cy="44792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26107"/>
          <a:stretch>
            <a:fillRect/>
          </a:stretch>
        </p:blipFill>
        <p:spPr>
          <a:xfrm>
            <a:off x="3293745" y="1619885"/>
            <a:ext cx="4789805" cy="42043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55" y="1180465"/>
            <a:ext cx="2435225" cy="48196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95370" y="977900"/>
            <a:ext cx="6741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en-US" altLang="zh-CN" sz="1400"/>
              <a:t>PCB</a:t>
            </a:r>
            <a:r>
              <a:rPr lang="zh-CN" altLang="en-US" sz="1400"/>
              <a:t>、电子布、芯片、玻璃基板、双创</a:t>
            </a:r>
            <a:endParaRPr lang="zh-CN" altLang="en-US" sz="1400"/>
          </a:p>
          <a:p>
            <a:r>
              <a:rPr lang="zh-CN" altLang="en-US" sz="1400"/>
              <a:t>资金流出：</a:t>
            </a:r>
            <a:r>
              <a:rPr lang="zh-CN" altLang="en-US" sz="1400">
                <a:sym typeface="+mn-ea"/>
              </a:rPr>
              <a:t>传媒</a:t>
            </a:r>
            <a:r>
              <a:rPr lang="zh-CN" altLang="en-US" sz="1400">
                <a:sym typeface="+mn-ea"/>
              </a:rPr>
              <a:t>、软件、电力、医药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96000" y="2699385"/>
            <a:ext cx="5045710" cy="26028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30" y="1799590"/>
            <a:ext cx="5600700" cy="3000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35" y="887730"/>
            <a:ext cx="4719955" cy="52050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255" y="906145"/>
            <a:ext cx="4240530" cy="51866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678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KSOFDDF4E7ED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3237</cp:revision>
  <dcterms:created xsi:type="dcterms:W3CDTF">2019-06-19T02:08:00Z</dcterms:created>
  <dcterms:modified xsi:type="dcterms:W3CDTF">2026-06-26T02:18:19Z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C39AAD0121F64B90A619D96799ECD20C_13</vt:lpwstr>
  </property>
</Properties>
</file>