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9" r:id="rId14"/>
    <p:sldId id="2645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3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4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altLang="en-US" sz="3200">
                <a:solidFill>
                  <a:srgbClr val="FCE78C"/>
                </a:solidFill>
              </a:rPr>
              <a:t>半年收官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sz="3200">
                <a:solidFill>
                  <a:srgbClr val="FCE78C"/>
                </a:solidFill>
              </a:rPr>
              <a:t>静待日</a:t>
            </a:r>
            <a:r>
              <a:rPr lang="en-US" altLang="zh-CN" sz="3200">
                <a:solidFill>
                  <a:srgbClr val="FCE78C"/>
                </a:solidFill>
              </a:rPr>
              <a:t>k</a:t>
            </a:r>
            <a:r>
              <a:rPr lang="zh-CN" altLang="en-US" sz="3200">
                <a:solidFill>
                  <a:srgbClr val="FCE78C"/>
                </a:solidFill>
              </a:rPr>
              <a:t>金叉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《好股研选》需要节奏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989965"/>
            <a:ext cx="3448050" cy="3133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20" y="1075055"/>
            <a:ext cx="2658745" cy="2281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40" y="935355"/>
            <a:ext cx="3314700" cy="5095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3592830"/>
            <a:ext cx="2609850" cy="2295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" y="4309745"/>
            <a:ext cx="3209925" cy="11811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45" y="1218565"/>
            <a:ext cx="4826000" cy="4682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055" y="1570355"/>
            <a:ext cx="5821045" cy="4032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460" y="1330960"/>
            <a:ext cx="8075295" cy="438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" y="2087245"/>
            <a:ext cx="7200900" cy="2828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0" y="2094230"/>
            <a:ext cx="5167630" cy="3945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" y="1010285"/>
            <a:ext cx="2724785" cy="5108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600" y="1071245"/>
            <a:ext cx="3455670" cy="49682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玻璃基板、光学光电子、半导体元件、信创、卫星、光模块、云计算</a:t>
            </a:r>
            <a:endParaRPr lang="zh-CN" altLang="en-US" sz="1400"/>
          </a:p>
          <a:p>
            <a:r>
              <a:rPr lang="zh-CN" altLang="en-US" sz="1400"/>
              <a:t>资金流出：有色黄金、银行、电力、游戏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" y="1947545"/>
            <a:ext cx="5572125" cy="2962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105" y="2783840"/>
            <a:ext cx="5410200" cy="3019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878840"/>
            <a:ext cx="5237480" cy="5269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315" y="878840"/>
            <a:ext cx="4166870" cy="52019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WPS 演示</Application>
  <PresentationFormat>宽屏</PresentationFormat>
  <Paragraphs>57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3242</cp:revision>
  <dcterms:created xsi:type="dcterms:W3CDTF">2019-06-19T02:08:00Z</dcterms:created>
  <dcterms:modified xsi:type="dcterms:W3CDTF">2026-06-30T02:04:06Z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