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9" r:id="rId14"/>
    <p:sldId id="2645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3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4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2026 .7.1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7216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        </a:t>
            </a:r>
            <a:r>
              <a:rPr lang="zh-CN" sz="3200">
                <a:solidFill>
                  <a:srgbClr val="FCE78C"/>
                </a:solidFill>
              </a:rPr>
              <a:t>分化修复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endParaRPr lang="en-US" alt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《好股研选》需要节奏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5" y="989965"/>
            <a:ext cx="3448050" cy="3133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020" y="1075055"/>
            <a:ext cx="2658745" cy="22815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340" y="935355"/>
            <a:ext cx="3314700" cy="50958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0" y="3592830"/>
            <a:ext cx="2609850" cy="2295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35" y="4309745"/>
            <a:ext cx="3209925" cy="11811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金叉，日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0" y="1295400"/>
            <a:ext cx="5431790" cy="46678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370" y="1498600"/>
            <a:ext cx="5328285" cy="42614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25" y="1431925"/>
            <a:ext cx="8009890" cy="42024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" y="2152015"/>
            <a:ext cx="7010400" cy="2762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430" y="2094230"/>
            <a:ext cx="5167630" cy="39452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" y="1010285"/>
            <a:ext cx="2724785" cy="51085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600" y="1071245"/>
            <a:ext cx="3455670" cy="49682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玻璃基板、光学光电子、半导体元件、信创、卫星、光模块、云计算</a:t>
            </a:r>
            <a:endParaRPr lang="zh-CN" altLang="en-US" sz="1400"/>
          </a:p>
          <a:p>
            <a:r>
              <a:rPr lang="zh-CN" altLang="en-US" sz="1400"/>
              <a:t>资金流出：新能源、电气设备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7860" y="1583055"/>
            <a:ext cx="4838700" cy="3124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575" y="2103755"/>
            <a:ext cx="4772025" cy="3143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15" y="966470"/>
            <a:ext cx="4963795" cy="5248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00" y="881380"/>
            <a:ext cx="4566920" cy="5257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53313,50000283,50052700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724</Words>
  <Application>WPS 演示</Application>
  <PresentationFormat>宽屏</PresentationFormat>
  <Paragraphs>57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3245</cp:revision>
  <dcterms:created xsi:type="dcterms:W3CDTF">2019-06-19T02:08:00Z</dcterms:created>
  <dcterms:modified xsi:type="dcterms:W3CDTF">2026-07-01T02:30:09Z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B54E20E1534C4ED8B53ED5B4084143A7_13</vt:lpwstr>
  </property>
</Properties>
</file>