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8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9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2026 .7.2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72161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         </a:t>
            </a:r>
            <a:r>
              <a:rPr lang="zh-CN" altLang="en-US" sz="3200">
                <a:solidFill>
                  <a:srgbClr val="FCE78C"/>
                </a:solidFill>
              </a:rPr>
              <a:t>腾笼换鸟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endParaRPr lang="en-US" altLang="zh-CN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金叉，日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震荡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" y="1459865"/>
            <a:ext cx="6349365" cy="44119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4385" y="1459865"/>
            <a:ext cx="4775200" cy="4262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60" y="1419860"/>
            <a:ext cx="7736840" cy="42494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55" y="2106930"/>
            <a:ext cx="7305675" cy="2476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0" y="2091690"/>
            <a:ext cx="5538470" cy="36455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630" y="1559560"/>
            <a:ext cx="3248660" cy="43446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" y="1020445"/>
            <a:ext cx="2630805" cy="51581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8830" y="2340610"/>
            <a:ext cx="5534025" cy="3219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" y="1264920"/>
            <a:ext cx="4962525" cy="2876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0" y="1102995"/>
            <a:ext cx="4850765" cy="49295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5" y="1102995"/>
            <a:ext cx="5508625" cy="49631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53313,50000283,50052700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640</Words>
  <Application>WPS 演示</Application>
  <PresentationFormat>宽屏</PresentationFormat>
  <Paragraphs>52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3246</cp:revision>
  <dcterms:created xsi:type="dcterms:W3CDTF">2019-06-19T02:08:00Z</dcterms:created>
  <dcterms:modified xsi:type="dcterms:W3CDTF">2026-07-02T02:29:10Z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849E16789DAB49008D66A4058CBF566D_13</vt:lpwstr>
  </property>
</Properties>
</file>