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altLang="en-US" sz="3200">
                <a:solidFill>
                  <a:srgbClr val="FCE78C"/>
                </a:solidFill>
              </a:rPr>
              <a:t>静待止跌 关注业绩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1361440"/>
            <a:ext cx="4580255" cy="4587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190" y="1240790"/>
            <a:ext cx="4871085" cy="47078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595" y="1270000"/>
            <a:ext cx="6466840" cy="4318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2275205"/>
            <a:ext cx="7105650" cy="2028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35" y="1484630"/>
            <a:ext cx="3366770" cy="4513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90" y="1743075"/>
            <a:ext cx="5181600" cy="414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" y="1089660"/>
            <a:ext cx="2475865" cy="50057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226820"/>
            <a:ext cx="5048250" cy="2952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13660"/>
            <a:ext cx="4819650" cy="2933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102995"/>
            <a:ext cx="4603115" cy="4718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810" y="943610"/>
            <a:ext cx="4236085" cy="5353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WPS 演示</Application>
  <PresentationFormat>宽屏</PresentationFormat>
  <Paragraphs>52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3248</cp:revision>
  <dcterms:created xsi:type="dcterms:W3CDTF">2019-06-19T02:08:00Z</dcterms:created>
  <dcterms:modified xsi:type="dcterms:W3CDTF">2026-07-03T02:29:12Z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01942E52B5C34E369AC98D8973E25E83_13</vt:lpwstr>
  </property>
</Properties>
</file>