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</a:t>
            </a:r>
            <a:r>
              <a:rPr lang="zh-CN" altLang="en-US" sz="3200">
                <a:solidFill>
                  <a:srgbClr val="FCE78C"/>
                </a:solidFill>
              </a:rPr>
              <a:t>探底反弹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风格轮动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507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的下影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线能不能带动日金并抹掉周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1218565"/>
            <a:ext cx="5201285" cy="4427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530" y="1442085"/>
            <a:ext cx="5247005" cy="4680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" y="1054100"/>
            <a:ext cx="9885680" cy="4749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65" y="1058545"/>
            <a:ext cx="2561590" cy="5044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328545"/>
            <a:ext cx="5647055" cy="3663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11320"/>
          <a:stretch>
            <a:fillRect/>
          </a:stretch>
        </p:blipFill>
        <p:spPr>
          <a:xfrm>
            <a:off x="8373745" y="1374775"/>
            <a:ext cx="3437890" cy="45980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990" y="1229995"/>
            <a:ext cx="4942840" cy="2684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205" y="2742565"/>
            <a:ext cx="5467350" cy="3009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245860" y="1506855"/>
            <a:ext cx="53752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流出：电子布、</a:t>
            </a:r>
            <a:r>
              <a:rPr lang="en-US" altLang="zh-CN"/>
              <a:t>PCB</a:t>
            </a:r>
            <a:r>
              <a:rPr lang="zh-CN" altLang="en-US"/>
              <a:t>、玻璃基板、机器人、航天</a:t>
            </a:r>
            <a:endParaRPr lang="zh-CN" altLang="en-US"/>
          </a:p>
          <a:p>
            <a:r>
              <a:rPr lang="zh-CN" altLang="en-US"/>
              <a:t>流入：创新药、液冷、存储芯片、</a:t>
            </a:r>
            <a:r>
              <a:rPr lang="zh-CN" altLang="en-US">
                <a:highlight>
                  <a:srgbClr val="FFFF00"/>
                </a:highlight>
              </a:rPr>
              <a:t>老登板块、华为概念、封装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45" y="4151630"/>
            <a:ext cx="3331210" cy="16008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64235"/>
            <a:ext cx="4954270" cy="531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95" y="995045"/>
            <a:ext cx="4956175" cy="4950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3248</cp:revision>
  <dcterms:created xsi:type="dcterms:W3CDTF">2019-06-19T02:08:00Z</dcterms:created>
  <dcterms:modified xsi:type="dcterms:W3CDTF">2026-07-06T05:46:38Z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