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</a:t>
            </a:r>
            <a:r>
              <a:rPr lang="zh-CN" altLang="en-US" sz="3200">
                <a:solidFill>
                  <a:srgbClr val="FCE78C"/>
                </a:solidFill>
              </a:rPr>
              <a:t>缺量</a:t>
            </a:r>
            <a:r>
              <a:rPr lang="zh-CN" sz="3200">
                <a:solidFill>
                  <a:srgbClr val="FCE78C"/>
                </a:solidFill>
              </a:rPr>
              <a:t>轮动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考验支撑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507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考验昨日的地点支撑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85" y="1442085"/>
            <a:ext cx="4991735" cy="4361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965" y="1525905"/>
            <a:ext cx="5203190" cy="44665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370570" y="2753995"/>
            <a:ext cx="1636395" cy="386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/>
              <a:t>科创</a:t>
            </a:r>
            <a:r>
              <a:rPr lang="en-US" altLang="zh-CN" sz="1600"/>
              <a:t>50</a:t>
            </a:r>
            <a:r>
              <a:rPr lang="zh-CN" altLang="en-US" sz="1600"/>
              <a:t>超跌反弹</a:t>
            </a:r>
            <a:endParaRPr lang="zh-CN" altLang="en-US" sz="1600"/>
          </a:p>
        </p:txBody>
      </p:sp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35" y="873760"/>
            <a:ext cx="8767445" cy="52870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585" y="1790065"/>
            <a:ext cx="6260465" cy="4048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193165"/>
            <a:ext cx="3495675" cy="4775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10" y="1193165"/>
            <a:ext cx="2413000" cy="47320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810" y="1353185"/>
            <a:ext cx="5734050" cy="28860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30" y="2421890"/>
            <a:ext cx="4848225" cy="2981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" y="900430"/>
            <a:ext cx="6901815" cy="5057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690" y="1478280"/>
            <a:ext cx="4070350" cy="46634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643</Words>
  <Application>WPS 演示</Application>
  <PresentationFormat>宽屏</PresentationFormat>
  <Paragraphs>54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3252</cp:revision>
  <dcterms:created xsi:type="dcterms:W3CDTF">2019-06-19T02:08:00Z</dcterms:created>
  <dcterms:modified xsi:type="dcterms:W3CDTF">2026-07-07T02:23:15Z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