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2026 .7.10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6360" y="1485900"/>
            <a:ext cx="721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solidFill>
                  <a:srgbClr val="FCE78C"/>
                </a:solidFill>
              </a:rPr>
              <a:t>                           </a:t>
            </a:r>
            <a:r>
              <a:rPr lang="zh-CN" sz="3200">
                <a:solidFill>
                  <a:srgbClr val="FCE78C"/>
                </a:solidFill>
              </a:rPr>
              <a:t>轮动修复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507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超跌反弹，双底构筑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5" y="1361440"/>
            <a:ext cx="6379210" cy="44411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13748"/>
          <a:stretch>
            <a:fillRect/>
          </a:stretch>
        </p:blipFill>
        <p:spPr>
          <a:xfrm>
            <a:off x="6995160" y="1419225"/>
            <a:ext cx="4670425" cy="4324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20" y="937895"/>
            <a:ext cx="9126220" cy="51860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494"/>
          <a:stretch>
            <a:fillRect/>
          </a:stretch>
        </p:blipFill>
        <p:spPr>
          <a:xfrm>
            <a:off x="3169920" y="2032635"/>
            <a:ext cx="5708015" cy="3738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" y="1082040"/>
            <a:ext cx="2475865" cy="4900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750" y="1242060"/>
            <a:ext cx="3466465" cy="47015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135" y="1384300"/>
            <a:ext cx="5715000" cy="3162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60" y="2709545"/>
            <a:ext cx="5638800" cy="2895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847090"/>
            <a:ext cx="5365115" cy="5226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380" y="927735"/>
            <a:ext cx="4373880" cy="5146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53313,50000283,50052700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WPS 演示</Application>
  <PresentationFormat>宽屏</PresentationFormat>
  <Paragraphs>52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3255</cp:revision>
  <dcterms:created xsi:type="dcterms:W3CDTF">2019-06-19T02:08:00Z</dcterms:created>
  <dcterms:modified xsi:type="dcterms:W3CDTF">2026-07-10T02:21:04Z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