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2026 .7.16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6360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rgbClr val="FCE78C"/>
                </a:solidFill>
              </a:rPr>
              <a:t>               </a:t>
            </a:r>
            <a:r>
              <a:rPr lang="zh-CN" sz="3200">
                <a:solidFill>
                  <a:srgbClr val="FCE78C"/>
                </a:solidFill>
              </a:rPr>
              <a:t>轮动弱反弹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234690" y="907415"/>
            <a:ext cx="6370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年线争夺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轮动弱反弹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6620"/>
          <a:stretch>
            <a:fillRect/>
          </a:stretch>
        </p:blipFill>
        <p:spPr>
          <a:xfrm>
            <a:off x="481330" y="1517015"/>
            <a:ext cx="5093970" cy="40919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1248"/>
          <a:stretch>
            <a:fillRect/>
          </a:stretch>
        </p:blipFill>
        <p:spPr>
          <a:xfrm>
            <a:off x="6017260" y="1275715"/>
            <a:ext cx="5480685" cy="4736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098550"/>
            <a:ext cx="10281920" cy="48539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31707"/>
          <a:stretch>
            <a:fillRect/>
          </a:stretch>
        </p:blipFill>
        <p:spPr>
          <a:xfrm>
            <a:off x="3206115" y="1983740"/>
            <a:ext cx="4480560" cy="3943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" y="1062990"/>
            <a:ext cx="2561590" cy="49510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525" y="1242060"/>
            <a:ext cx="3728085" cy="48488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7085" y="2561590"/>
            <a:ext cx="5572125" cy="2981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5" y="1072515"/>
            <a:ext cx="5591175" cy="2981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" y="1104265"/>
            <a:ext cx="5432425" cy="48393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660" y="1076960"/>
            <a:ext cx="3933190" cy="48666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WPS 演示</Application>
  <PresentationFormat>宽屏</PresentationFormat>
  <Paragraphs>52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3267</cp:revision>
  <dcterms:created xsi:type="dcterms:W3CDTF">2019-06-19T02:08:00Z</dcterms:created>
  <dcterms:modified xsi:type="dcterms:W3CDTF">2026-07-16T02:30:00Z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A720F76EE8BE4C63915CCDBC270960E9_13</vt:lpwstr>
  </property>
</Properties>
</file>