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372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2026 .7.20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 </a:t>
            </a:r>
            <a:r>
              <a:rPr lang="zh-CN" altLang="en-US" sz="3200">
                <a:solidFill>
                  <a:srgbClr val="FCE78C"/>
                </a:solidFill>
              </a:rPr>
              <a:t>政策护盘</a:t>
            </a:r>
            <a:r>
              <a:rPr lang="en-US" altLang="zh-CN" sz="3200">
                <a:solidFill>
                  <a:srgbClr val="FCE78C"/>
                </a:solidFill>
              </a:rPr>
              <a:t>  </a:t>
            </a:r>
            <a:r>
              <a:rPr lang="zh-CN" sz="3200">
                <a:solidFill>
                  <a:srgbClr val="FCE78C"/>
                </a:solidFill>
              </a:rPr>
              <a:t>转机在即</a:t>
            </a:r>
            <a:endParaRPr lang="zh-CN" sz="3200">
              <a:solidFill>
                <a:srgbClr val="FCE78C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4254"/>
          <a:stretch>
            <a:fillRect/>
          </a:stretch>
        </p:blipFill>
        <p:spPr>
          <a:xfrm>
            <a:off x="784225" y="1082675"/>
            <a:ext cx="5954395" cy="49009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24884"/>
          <a:stretch>
            <a:fillRect/>
          </a:stretch>
        </p:blipFill>
        <p:spPr>
          <a:xfrm>
            <a:off x="5991860" y="1551305"/>
            <a:ext cx="5432425" cy="396367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455" y="1070610"/>
            <a:ext cx="10471150" cy="50393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55" y="1070610"/>
            <a:ext cx="5489575" cy="23641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665" y="1958340"/>
            <a:ext cx="5995670" cy="39992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r="13588"/>
          <a:stretch>
            <a:fillRect/>
          </a:stretch>
        </p:blipFill>
        <p:spPr>
          <a:xfrm>
            <a:off x="8237855" y="1374775"/>
            <a:ext cx="3476625" cy="46456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65" y="1290320"/>
            <a:ext cx="2489835" cy="47301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00" y="959485"/>
            <a:ext cx="5657850" cy="29527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670" y="2703830"/>
            <a:ext cx="5591175" cy="29622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95" y="878840"/>
            <a:ext cx="5648325" cy="50996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90" y="878840"/>
            <a:ext cx="4768215" cy="51904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623</Words>
  <Application>WPS 演示</Application>
  <PresentationFormat>宽屏</PresentationFormat>
  <Paragraphs>50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3269</cp:revision>
  <dcterms:created xsi:type="dcterms:W3CDTF">2019-06-19T02:08:00Z</dcterms:created>
  <dcterms:modified xsi:type="dcterms:W3CDTF">2026-07-20T02:25:21Z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0ADED7B4FF3F47CEA1F07B3196010C6B_13</vt:lpwstr>
  </property>
</Properties>
</file>