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372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2026 .7.24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r>
              <a:rPr lang="zh-CN" sz="3200">
                <a:solidFill>
                  <a:srgbClr val="FCE78C"/>
                </a:solidFill>
              </a:rPr>
              <a:t>缩量震荡</a:t>
            </a:r>
            <a:r>
              <a:rPr lang="en-US" altLang="zh-CN" sz="3200">
                <a:solidFill>
                  <a:srgbClr val="FCE78C"/>
                </a:solidFill>
              </a:rPr>
              <a:t> </a:t>
            </a:r>
            <a:r>
              <a:rPr lang="zh-CN" altLang="en-US" sz="3200">
                <a:solidFill>
                  <a:srgbClr val="FCE78C"/>
                </a:solidFill>
              </a:rPr>
              <a:t>静待落地</a:t>
            </a:r>
            <a:endParaRPr lang="zh-CN" altLang="en-US" sz="3200">
              <a:solidFill>
                <a:srgbClr val="FCE78C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15" y="1042035"/>
            <a:ext cx="5046980" cy="49879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210" y="1042035"/>
            <a:ext cx="5401945" cy="483298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45" y="1092200"/>
            <a:ext cx="9923145" cy="46729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5" y="2399665"/>
            <a:ext cx="6492240" cy="205930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1975" y="2094865"/>
            <a:ext cx="5843905" cy="37966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020" y="1374775"/>
            <a:ext cx="3549015" cy="46101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55" y="1374775"/>
            <a:ext cx="2384425" cy="45408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0580" y="963930"/>
            <a:ext cx="5667375" cy="29051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410" y="2671445"/>
            <a:ext cx="5591175" cy="30099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" y="1032510"/>
            <a:ext cx="5694680" cy="4851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5925" y="1032510"/>
            <a:ext cx="4695825" cy="51422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621</Words>
  <Application>WPS 演示</Application>
  <PresentationFormat>宽屏</PresentationFormat>
  <Paragraphs>50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3273</cp:revision>
  <dcterms:created xsi:type="dcterms:W3CDTF">2019-06-19T02:08:00Z</dcterms:created>
  <dcterms:modified xsi:type="dcterms:W3CDTF">2026-07-24T02:31:08Z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6C93E10154704F93A33E1C1E2C77BCA7_13</vt:lpwstr>
  </property>
</Properties>
</file>