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2648" r:id="rId15"/>
    <p:sldId id="3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30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2026 .7.28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r>
              <a:rPr lang="en-US" sz="3200">
                <a:solidFill>
                  <a:srgbClr val="FCE78C"/>
                </a:solidFill>
              </a:rPr>
              <a:t>A</a:t>
            </a:r>
            <a:r>
              <a:rPr lang="zh-CN" altLang="en-US" sz="3200">
                <a:solidFill>
                  <a:srgbClr val="FCE78C"/>
                </a:solidFill>
              </a:rPr>
              <a:t>股有韧性</a:t>
            </a:r>
            <a:r>
              <a:rPr lang="en-US" altLang="zh-CN" sz="3200">
                <a:solidFill>
                  <a:srgbClr val="FCE78C"/>
                </a:solidFill>
              </a:rPr>
              <a:t> </a:t>
            </a:r>
            <a:r>
              <a:rPr lang="zh-CN" altLang="en-US" sz="3200">
                <a:solidFill>
                  <a:srgbClr val="FCE78C"/>
                </a:solidFill>
              </a:rPr>
              <a:t>静待修复</a:t>
            </a:r>
            <a:endParaRPr lang="zh-CN" altLang="en-US" sz="3200">
              <a:solidFill>
                <a:srgbClr val="FCE78C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《中报掘金》领取路径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930" y="795655"/>
            <a:ext cx="7284085" cy="53505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0" y="1322070"/>
            <a:ext cx="5411470" cy="44189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490" y="972820"/>
            <a:ext cx="5357495" cy="51181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490" y="1106170"/>
            <a:ext cx="9813925" cy="46456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5" y="2280285"/>
            <a:ext cx="7124700" cy="24003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550" y="2134870"/>
            <a:ext cx="5749925" cy="36836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20" y="1242060"/>
            <a:ext cx="2580640" cy="49485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445" y="1314450"/>
            <a:ext cx="3792855" cy="45040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265" y="1086485"/>
            <a:ext cx="5705475" cy="29622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520" y="2628265"/>
            <a:ext cx="5600700" cy="29432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5" y="857885"/>
            <a:ext cx="5313680" cy="52578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17005"/>
          <a:stretch>
            <a:fillRect/>
          </a:stretch>
        </p:blipFill>
        <p:spPr>
          <a:xfrm>
            <a:off x="5987415" y="1263650"/>
            <a:ext cx="5807710" cy="462407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WPS 演示</Application>
  <PresentationFormat>宽屏</PresentationFormat>
  <Paragraphs>52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3276</cp:revision>
  <dcterms:created xsi:type="dcterms:W3CDTF">2019-06-19T02:08:00Z</dcterms:created>
  <dcterms:modified xsi:type="dcterms:W3CDTF">2026-07-28T02:30:39Z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C5EB35E3114349928056018683045AFC_13</vt:lpwstr>
  </property>
</Properties>
</file>