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2648" r:id="rId15"/>
    <p:sldId id="3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30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2026 .7.31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21455" y="171323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200">
                <a:solidFill>
                  <a:schemeClr val="bg1"/>
                </a:solidFill>
              </a:rPr>
              <a:t>月末收官</a:t>
            </a:r>
            <a:r>
              <a:rPr lang="en-US" altLang="zh-CN" sz="3200">
                <a:solidFill>
                  <a:schemeClr val="bg1"/>
                </a:solidFill>
              </a:rPr>
              <a:t>  </a:t>
            </a:r>
            <a:r>
              <a:rPr lang="zh-CN" altLang="en-US" sz="3200">
                <a:solidFill>
                  <a:schemeClr val="bg1"/>
                </a:solidFill>
              </a:rPr>
              <a:t>普涨反弹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《中报掘金》领取路径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930" y="795655"/>
            <a:ext cx="7284085" cy="53505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57910"/>
            <a:ext cx="5257165" cy="46050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205" y="964565"/>
            <a:ext cx="5328920" cy="52127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930" y="1044575"/>
            <a:ext cx="10364470" cy="49212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05355"/>
            <a:ext cx="6981825" cy="22383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185" y="1374775"/>
            <a:ext cx="4063365" cy="47301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100" y="2740025"/>
            <a:ext cx="4589780" cy="32512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90" y="1007110"/>
            <a:ext cx="2574290" cy="49079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0740" y="1053465"/>
            <a:ext cx="5136515" cy="286448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510" y="2855595"/>
            <a:ext cx="5457825" cy="29432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" y="875030"/>
            <a:ext cx="5474970" cy="52889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0" y="929640"/>
            <a:ext cx="4601845" cy="52343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WPS 演示</Application>
  <PresentationFormat>宽屏</PresentationFormat>
  <Paragraphs>54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3280</cp:revision>
  <dcterms:created xsi:type="dcterms:W3CDTF">2019-06-19T02:08:00Z</dcterms:created>
  <dcterms:modified xsi:type="dcterms:W3CDTF">2026-07-31T02:29:36Z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2DDAFA95E3F44364AD8BCBF65145F361_13</vt:lpwstr>
  </property>
</Properties>
</file>