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2026 .8.6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165" y="1713230"/>
            <a:ext cx="5142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  </a:t>
            </a:r>
            <a:r>
              <a:rPr lang="en-US" sz="3200">
                <a:solidFill>
                  <a:schemeClr val="bg1"/>
                </a:solidFill>
              </a:rPr>
              <a:t>A</a:t>
            </a:r>
            <a:r>
              <a:rPr lang="zh-CN" altLang="en-US" sz="3200">
                <a:solidFill>
                  <a:schemeClr val="bg1"/>
                </a:solidFill>
              </a:rPr>
              <a:t>股独立性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1424"/>
          <a:stretch>
            <a:fillRect/>
          </a:stretch>
        </p:blipFill>
        <p:spPr>
          <a:xfrm>
            <a:off x="791845" y="1380490"/>
            <a:ext cx="4840605" cy="40970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390" y="1294130"/>
            <a:ext cx="5690235" cy="45307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118235"/>
            <a:ext cx="10547350" cy="49999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2028825"/>
            <a:ext cx="7286625" cy="28003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1154430"/>
            <a:ext cx="2571115" cy="4994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25410"/>
          <a:stretch>
            <a:fillRect/>
          </a:stretch>
        </p:blipFill>
        <p:spPr>
          <a:xfrm>
            <a:off x="3109595" y="1935480"/>
            <a:ext cx="4740275" cy="41389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810" y="1248410"/>
            <a:ext cx="4248150" cy="49002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5505" y="1082675"/>
            <a:ext cx="5505450" cy="2933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945" y="2827655"/>
            <a:ext cx="5203190" cy="28155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395" y="842010"/>
            <a:ext cx="4364355" cy="51746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05" y="842010"/>
            <a:ext cx="5126355" cy="50901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3289</cp:revision>
  <dcterms:created xsi:type="dcterms:W3CDTF">2019-06-19T02:08:00Z</dcterms:created>
  <dcterms:modified xsi:type="dcterms:W3CDTF">2026-08-06T02:30:16Z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9F4143B71B164D939BFCC179821D0617_13</vt:lpwstr>
  </property>
</Properties>
</file>