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372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2026 .8.11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165" y="1713230"/>
            <a:ext cx="5142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</a:t>
            </a:r>
            <a:r>
              <a:rPr lang="en-US" sz="3200">
                <a:solidFill>
                  <a:schemeClr val="bg1"/>
                </a:solidFill>
              </a:rPr>
              <a:t>5</a:t>
            </a:r>
            <a:r>
              <a:rPr lang="zh-CN" altLang="en-US" sz="3200">
                <a:solidFill>
                  <a:schemeClr val="bg1"/>
                </a:solidFill>
              </a:rPr>
              <a:t>连阳后承压回档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90" y="979805"/>
            <a:ext cx="5897245" cy="51149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695" y="979805"/>
            <a:ext cx="3239770" cy="50260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760" y="1371600"/>
            <a:ext cx="9085580" cy="431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15" y="2703195"/>
            <a:ext cx="6536690" cy="18275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525" y="1531620"/>
            <a:ext cx="3983990" cy="45529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r="16068"/>
          <a:stretch>
            <a:fillRect/>
          </a:stretch>
        </p:blipFill>
        <p:spPr>
          <a:xfrm>
            <a:off x="3228340" y="2237740"/>
            <a:ext cx="4645660" cy="35794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15" y="1064895"/>
            <a:ext cx="2638425" cy="50196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305" y="1125220"/>
            <a:ext cx="5581650" cy="29908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560" y="2319655"/>
            <a:ext cx="5505450" cy="29813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80" y="989965"/>
            <a:ext cx="5730875" cy="4868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130" y="864870"/>
            <a:ext cx="5036185" cy="51841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WPS 演示</Application>
  <PresentationFormat>宽屏</PresentationFormat>
  <Paragraphs>52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3295</cp:revision>
  <dcterms:created xsi:type="dcterms:W3CDTF">2019-06-19T02:08:00Z</dcterms:created>
  <dcterms:modified xsi:type="dcterms:W3CDTF">2026-08-11T02:28:22Z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AB23670AD3A9427F83ABAADD87619A1C_13</vt:lpwstr>
  </property>
</Properties>
</file>