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164" r:id="rId11"/>
    <p:sldId id="2640" r:id="rId12"/>
    <p:sldId id="2647" r:id="rId13"/>
    <p:sldId id="2645" r:id="rId14"/>
    <p:sldId id="2648" r:id="rId15"/>
    <p:sldId id="372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2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2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gs" Target="tags/tag123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8.xml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29.png"/><Relationship Id="rId1" Type="http://schemas.openxmlformats.org/officeDocument/2006/relationships/tags" Target="../tags/tag119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2.xml"/><Relationship Id="rId2" Type="http://schemas.openxmlformats.org/officeDocument/2006/relationships/image" Target="../media/image30.png"/><Relationship Id="rId1" Type="http://schemas.openxmlformats.org/officeDocument/2006/relationships/tags" Target="../tags/tag1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2026 .8.14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endParaRPr lang="zh-CN" altLang="en-US" sz="3200">
              <a:solidFill>
                <a:srgbClr val="FCE78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33165" y="1713230"/>
            <a:ext cx="51422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bg1"/>
                </a:solidFill>
              </a:rPr>
              <a:t>   </a:t>
            </a:r>
            <a:r>
              <a:rPr lang="zh-CN" sz="3200">
                <a:solidFill>
                  <a:schemeClr val="bg1"/>
                </a:solidFill>
              </a:rPr>
              <a:t>缩量反弹</a:t>
            </a:r>
            <a:r>
              <a:rPr lang="en-US" altLang="zh-CN" sz="3200">
                <a:solidFill>
                  <a:schemeClr val="bg1"/>
                </a:solidFill>
              </a:rPr>
              <a:t>  </a:t>
            </a:r>
            <a:r>
              <a:rPr lang="zh-CN" altLang="en-US" sz="3200">
                <a:solidFill>
                  <a:schemeClr val="bg1"/>
                </a:solidFill>
              </a:rPr>
              <a:t>洗盘反复</a:t>
            </a:r>
            <a:endParaRPr lang="zh-CN" altLang="en-US" sz="3200">
              <a:solidFill>
                <a:schemeClr val="bg1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73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4115"/>
          <a:stretch>
            <a:fillRect/>
          </a:stretch>
        </p:blipFill>
        <p:spPr>
          <a:xfrm>
            <a:off x="772160" y="1151890"/>
            <a:ext cx="6760845" cy="455358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r="14989"/>
          <a:stretch>
            <a:fillRect/>
          </a:stretch>
        </p:blipFill>
        <p:spPr>
          <a:xfrm>
            <a:off x="8130540" y="1151890"/>
            <a:ext cx="3065145" cy="46602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880" y="1247140"/>
            <a:ext cx="9836785" cy="46355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lum bright="6000"/>
          </a:blip>
          <a:stretch>
            <a:fillRect/>
          </a:stretch>
        </p:blipFill>
        <p:spPr>
          <a:xfrm>
            <a:off x="621030" y="2588260"/>
            <a:ext cx="6380480" cy="221488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610" y="1965325"/>
            <a:ext cx="6096635" cy="39281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65" y="1062355"/>
            <a:ext cx="2340610" cy="47332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1175" y="1374775"/>
            <a:ext cx="3803015" cy="461200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015" y="1076960"/>
            <a:ext cx="5638800" cy="30194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150" y="2647950"/>
            <a:ext cx="5534025" cy="29813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《好股研选》最新内参逻辑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880" y="1266190"/>
            <a:ext cx="6120765" cy="461454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160" y="1228090"/>
            <a:ext cx="4836160" cy="465264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3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661</Words>
  <Application>WPS 演示</Application>
  <PresentationFormat>宽屏</PresentationFormat>
  <Paragraphs>54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Arial Unicode MS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十二猪肠</cp:lastModifiedBy>
  <cp:revision>3301</cp:revision>
  <dcterms:created xsi:type="dcterms:W3CDTF">2019-06-19T02:08:00Z</dcterms:created>
  <dcterms:modified xsi:type="dcterms:W3CDTF">2026-08-14T02:31:05Z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8BBE0D0922FA430EBFEA2AF1A0564B6E_13</vt:lpwstr>
  </property>
</Properties>
</file>