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50" r:id="rId13"/>
    <p:sldId id="2648" r:id="rId14"/>
    <p:sldId id="2649" r:id="rId15"/>
    <p:sldId id="372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23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image" Target="../media/image30.png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2026 .8.18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3165" y="1713230"/>
            <a:ext cx="5142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zh-CN" sz="3200">
                <a:solidFill>
                  <a:schemeClr val="bg1"/>
                </a:solidFill>
              </a:rPr>
              <a:t>遇压缺量</a:t>
            </a:r>
            <a:r>
              <a:rPr lang="en-US" altLang="zh-CN" sz="3200">
                <a:solidFill>
                  <a:schemeClr val="bg1"/>
                </a:solidFill>
              </a:rPr>
              <a:t>  </a:t>
            </a:r>
            <a:r>
              <a:rPr lang="zh-CN" altLang="en-US" sz="3200">
                <a:solidFill>
                  <a:schemeClr val="bg1"/>
                </a:solidFill>
              </a:rPr>
              <a:t>轮动震荡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" y="61595"/>
            <a:ext cx="12082780" cy="679640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895" y="916305"/>
            <a:ext cx="3261995" cy="52133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435" y="1016635"/>
            <a:ext cx="6274435" cy="50126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005" y="1182370"/>
            <a:ext cx="10180320" cy="483425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5" y="2470785"/>
            <a:ext cx="5326380" cy="306260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190" y="2173605"/>
            <a:ext cx="5807075" cy="37261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45" y="1187450"/>
            <a:ext cx="2412365" cy="471233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2845" y="1374775"/>
            <a:ext cx="4123055" cy="470344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7685" y="2770505"/>
            <a:ext cx="5686425" cy="30003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35" y="1029970"/>
            <a:ext cx="5553075" cy="29813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850265"/>
            <a:ext cx="5997575" cy="51365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9420" y="1142365"/>
            <a:ext cx="4846320" cy="49263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659</Words>
  <Application>WPS 演示</Application>
  <PresentationFormat>宽屏</PresentationFormat>
  <Paragraphs>54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3306</cp:revision>
  <dcterms:created xsi:type="dcterms:W3CDTF">2019-06-19T02:08:00Z</dcterms:created>
  <dcterms:modified xsi:type="dcterms:W3CDTF">2026-08-18T02:32:12Z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FFEBB2AA074F41C2B946C31C8246A080_13</vt:lpwstr>
  </property>
</Properties>
</file>