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164" r:id="rId11"/>
    <p:sldId id="2640" r:id="rId12"/>
    <p:sldId id="2650" r:id="rId13"/>
    <p:sldId id="2648" r:id="rId14"/>
    <p:sldId id="2649" r:id="rId15"/>
    <p:sldId id="372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2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2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23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8.xml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9.png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2.xml"/><Relationship Id="rId2" Type="http://schemas.openxmlformats.org/officeDocument/2006/relationships/image" Target="../media/image30.png"/><Relationship Id="rId1" Type="http://schemas.openxmlformats.org/officeDocument/2006/relationships/tags" Target="../tags/tag1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2026 .8.19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sz="3200">
                <a:solidFill>
                  <a:schemeClr val="bg1"/>
                </a:solidFill>
              </a:rPr>
              <a:t>积攒多日的背离风险借机释放</a:t>
            </a:r>
            <a:endParaRPr lang="zh-CN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      </a:t>
            </a:r>
            <a:r>
              <a:rPr kumimoji="0" lang="zh-CN" sz="3600" b="1" i="0" kern="1200" cap="none" spc="0" normalizeH="0" baseline="0">
                <a:solidFill>
                  <a:schemeClr val="bg1"/>
                </a:solidFill>
              </a:rPr>
              <a:t>《好股研选》</a:t>
            </a:r>
            <a:endParaRPr kumimoji="0" lang="zh-CN" sz="3600" b="1" i="0" kern="1200" cap="none" spc="0" normalizeH="0" baseline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" y="61595"/>
            <a:ext cx="12082780" cy="67964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660" y="916305"/>
            <a:ext cx="6604000" cy="50927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5940" y="802005"/>
            <a:ext cx="3011805" cy="532193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255" y="1074420"/>
            <a:ext cx="9911080" cy="46882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95" y="2251710"/>
            <a:ext cx="7143750" cy="23336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65" y="1242060"/>
            <a:ext cx="2482215" cy="48488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415" y="1343660"/>
            <a:ext cx="4119245" cy="465328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rcRect r="14400"/>
          <a:stretch>
            <a:fillRect/>
          </a:stretch>
        </p:blipFill>
        <p:spPr>
          <a:xfrm>
            <a:off x="3033395" y="2320925"/>
            <a:ext cx="4548505" cy="34658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8060" y="978535"/>
            <a:ext cx="5562600" cy="29908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380" y="2936240"/>
            <a:ext cx="5438775" cy="29337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《好股研选》最新内参逻辑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850265"/>
            <a:ext cx="5997575" cy="51365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9420" y="1142365"/>
            <a:ext cx="4846320" cy="492633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662</Words>
  <Application>WPS 演示</Application>
  <PresentationFormat>宽屏</PresentationFormat>
  <Paragraphs>54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Arial Unicode MS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十二猪肠</cp:lastModifiedBy>
  <cp:revision>3307</cp:revision>
  <dcterms:created xsi:type="dcterms:W3CDTF">2019-06-19T02:08:00Z</dcterms:created>
  <dcterms:modified xsi:type="dcterms:W3CDTF">2026-08-19T02:29:12Z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10929A73C0694E3D9E55E80A9D76F5CF_13</vt:lpwstr>
  </property>
</Properties>
</file>