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50" r:id="rId13"/>
    <p:sldId id="2652" r:id="rId14"/>
    <p:sldId id="2648" r:id="rId15"/>
    <p:sldId id="3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30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2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2026 .8.21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   </a:t>
            </a:r>
            <a:r>
              <a:rPr lang="zh-CN" sz="3200">
                <a:solidFill>
                  <a:schemeClr val="bg1"/>
                </a:solidFill>
              </a:rPr>
              <a:t>结构性轮动反弹</a:t>
            </a:r>
            <a:endParaRPr lang="zh-CN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" y="930910"/>
            <a:ext cx="4994910" cy="50965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575" y="1099820"/>
            <a:ext cx="5810250" cy="40957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385" y="836295"/>
            <a:ext cx="2915285" cy="51854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055" y="1130935"/>
            <a:ext cx="4593590" cy="47269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280" y="1294765"/>
            <a:ext cx="10083165" cy="47758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85" y="2092325"/>
            <a:ext cx="7172325" cy="31813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880110"/>
            <a:ext cx="2708275" cy="52336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855" y="1374775"/>
            <a:ext cx="3574415" cy="4375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040" y="2301240"/>
            <a:ext cx="5410835" cy="34817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0615" y="1045210"/>
            <a:ext cx="4829175" cy="29146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100" y="2733675"/>
            <a:ext cx="4791075" cy="29527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30" y="1153160"/>
            <a:ext cx="4592320" cy="50850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070" y="1075055"/>
            <a:ext cx="4446270" cy="52419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WPS 演示</Application>
  <PresentationFormat>宽屏</PresentationFormat>
  <Paragraphs>54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3312</cp:revision>
  <dcterms:created xsi:type="dcterms:W3CDTF">2019-06-19T02:08:00Z</dcterms:created>
  <dcterms:modified xsi:type="dcterms:W3CDTF">2026-08-21T02:31:11Z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C54B2E2A9FA045EBB12BEE34F1CA4969_13</vt:lpwstr>
  </property>
</Properties>
</file>