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645" r:id="rId11"/>
    <p:sldId id="2640" r:id="rId12"/>
    <p:sldId id="2646" r:id="rId13"/>
    <p:sldId id="372" r:id="rId14"/>
    <p:sldId id="2647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5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8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2026 .9.2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90545" y="1713230"/>
            <a:ext cx="5784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     </a:t>
            </a:r>
            <a:r>
              <a:rPr lang="zh-CN" altLang="en-US" sz="3200">
                <a:solidFill>
                  <a:schemeClr val="bg1"/>
                </a:solidFill>
              </a:rPr>
              <a:t>死叉调整</a:t>
            </a:r>
            <a:r>
              <a:rPr lang="en-US" altLang="zh-CN" sz="3200">
                <a:solidFill>
                  <a:schemeClr val="bg1"/>
                </a:solidFill>
              </a:rPr>
              <a:t> </a:t>
            </a:r>
            <a:r>
              <a:rPr lang="zh-CN" altLang="en-US" sz="3200">
                <a:solidFill>
                  <a:schemeClr val="bg1"/>
                </a:solidFill>
              </a:rPr>
              <a:t>多看少动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265" y="1035050"/>
            <a:ext cx="3535045" cy="47879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320" y="1268095"/>
            <a:ext cx="5916295" cy="455485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965" y="1212850"/>
            <a:ext cx="10076180" cy="47720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45" y="2913380"/>
            <a:ext cx="6054725" cy="20510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925" y="2093595"/>
            <a:ext cx="5882005" cy="38290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r="24795"/>
          <a:stretch>
            <a:fillRect/>
          </a:stretch>
        </p:blipFill>
        <p:spPr>
          <a:xfrm>
            <a:off x="9022080" y="1450340"/>
            <a:ext cx="2779395" cy="43053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90" y="989965"/>
            <a:ext cx="2610485" cy="49326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5395" y="789940"/>
            <a:ext cx="3475355" cy="52781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825" y="2024380"/>
            <a:ext cx="4914900" cy="26574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0" y="831215"/>
            <a:ext cx="5315585" cy="51962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290" y="988060"/>
            <a:ext cx="4584700" cy="50393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591</Words>
  <Application>WPS 演示</Application>
  <PresentationFormat>宽屏</PresentationFormat>
  <Paragraphs>50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1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3325</cp:revision>
  <dcterms:created xsi:type="dcterms:W3CDTF">2019-06-19T02:08:00Z</dcterms:created>
  <dcterms:modified xsi:type="dcterms:W3CDTF">2026-09-02T02:30:37Z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150EEAC4E9124B8A88A483B9BB59061A_13</vt:lpwstr>
  </property>
</Properties>
</file>