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44" r:id="rId8"/>
    <p:sldId id="2523" r:id="rId9"/>
    <p:sldId id="2635" r:id="rId10"/>
    <p:sldId id="2645" r:id="rId11"/>
    <p:sldId id="2640" r:id="rId12"/>
    <p:sldId id="2646" r:id="rId13"/>
    <p:sldId id="372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29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2026 .9.7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r>
              <a:rPr lang="zh-CN" altLang="en-US" sz="3200">
                <a:solidFill>
                  <a:schemeClr val="bg1"/>
                </a:solidFill>
              </a:rPr>
              <a:t>金融兑现，</a:t>
            </a:r>
            <a:r>
              <a:rPr lang="zh-CN" sz="3200">
                <a:solidFill>
                  <a:schemeClr val="bg1"/>
                </a:solidFill>
              </a:rPr>
              <a:t>双创底背离反弹</a:t>
            </a:r>
            <a:endParaRPr 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535" y="1006475"/>
            <a:ext cx="4623435" cy="49244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245" y="1006475"/>
            <a:ext cx="5033645" cy="4775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90" y="1355725"/>
            <a:ext cx="9382760" cy="45154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" y="2297430"/>
            <a:ext cx="5327650" cy="20396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r="7818"/>
          <a:stretch>
            <a:fillRect/>
          </a:stretch>
        </p:blipFill>
        <p:spPr>
          <a:xfrm>
            <a:off x="946785" y="4539615"/>
            <a:ext cx="4746625" cy="807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" y="1697990"/>
            <a:ext cx="2190115" cy="4351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25546"/>
          <a:stretch>
            <a:fillRect/>
          </a:stretch>
        </p:blipFill>
        <p:spPr>
          <a:xfrm>
            <a:off x="2720975" y="1899285"/>
            <a:ext cx="4547235" cy="39490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150" y="1421765"/>
            <a:ext cx="3870960" cy="44513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725" y="1247775"/>
            <a:ext cx="4867275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135" y="2334895"/>
            <a:ext cx="4857750" cy="29622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90" y="955040"/>
            <a:ext cx="5161915" cy="5031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535" y="881380"/>
            <a:ext cx="4610735" cy="53708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WPS 演示</Application>
  <PresentationFormat>宽屏</PresentationFormat>
  <Paragraphs>50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3329</cp:revision>
  <dcterms:created xsi:type="dcterms:W3CDTF">2019-06-19T02:08:00Z</dcterms:created>
  <dcterms:modified xsi:type="dcterms:W3CDTF">2026-09-07T02:23:04Z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