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5" r:id="rId11"/>
    <p:sldId id="2640" r:id="rId12"/>
    <p:sldId id="2646" r:id="rId13"/>
    <p:sldId id="372" r:id="rId14"/>
    <p:sldId id="2647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8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     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2026 .9.10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  </a:t>
            </a:r>
            <a:r>
              <a:rPr lang="zh-CN" sz="3200">
                <a:solidFill>
                  <a:schemeClr val="bg1"/>
                </a:solidFill>
              </a:rPr>
              <a:t>缺量震荡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altLang="en-US" sz="3200">
                <a:solidFill>
                  <a:schemeClr val="bg1"/>
                </a:solidFill>
              </a:rPr>
              <a:t>指数强势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1099820"/>
            <a:ext cx="5944235" cy="47351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042160" y="3168650"/>
            <a:ext cx="15487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日</a:t>
            </a:r>
            <a:r>
              <a:rPr lang="en-US" altLang="zh-CN" b="1">
                <a:solidFill>
                  <a:srgbClr val="FF0000"/>
                </a:solidFill>
              </a:rPr>
              <a:t>k</a:t>
            </a:r>
            <a:r>
              <a:rPr lang="zh-CN" altLang="en-US" b="1">
                <a:solidFill>
                  <a:srgbClr val="FF0000"/>
                </a:solidFill>
              </a:rPr>
              <a:t>图弱金叉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670" y="998220"/>
            <a:ext cx="5102225" cy="49377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7040880" y="2926715"/>
            <a:ext cx="2106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rgbClr val="FF0000"/>
                </a:solidFill>
              </a:rPr>
              <a:t>60</a:t>
            </a:r>
            <a:r>
              <a:rPr lang="zh-CN" altLang="en-US" b="1">
                <a:solidFill>
                  <a:srgbClr val="FF0000"/>
                </a:solidFill>
              </a:rPr>
              <a:t>分钟图想金叉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065" y="1397000"/>
            <a:ext cx="9142730" cy="44234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20" y="2557145"/>
            <a:ext cx="5734050" cy="25527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" y="1108075"/>
            <a:ext cx="2690495" cy="49758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2615565"/>
            <a:ext cx="5201285" cy="33407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r="7037"/>
          <a:stretch>
            <a:fillRect/>
          </a:stretch>
        </p:blipFill>
        <p:spPr>
          <a:xfrm>
            <a:off x="8539480" y="1374775"/>
            <a:ext cx="3255010" cy="47015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905" y="1309370"/>
            <a:ext cx="4791075" cy="29527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200" y="2766695"/>
            <a:ext cx="4800600" cy="27051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345" y="970280"/>
            <a:ext cx="5133340" cy="49409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555" y="970280"/>
            <a:ext cx="4426585" cy="50793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621</Words>
  <Application>WPS 演示</Application>
  <PresentationFormat>宽屏</PresentationFormat>
  <Paragraphs>54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3333</cp:revision>
  <dcterms:created xsi:type="dcterms:W3CDTF">2019-06-19T02:08:00Z</dcterms:created>
  <dcterms:modified xsi:type="dcterms:W3CDTF">2026-09-10T02:31:29Z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DD970EBA533F41E7833B6D1B4DE044A9_13</vt:lpwstr>
  </property>
</Properties>
</file>