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648" r:id="rId11"/>
    <p:sldId id="2640" r:id="rId12"/>
    <p:sldId id="2646" r:id="rId13"/>
    <p:sldId id="372" r:id="rId14"/>
    <p:sldId id="2649" r:id="rId15"/>
    <p:sldId id="2647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5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gs" Target="tags/tag123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8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2.xml"/><Relationship Id="rId2" Type="http://schemas.openxmlformats.org/officeDocument/2006/relationships/image" Target="../media/image28.png"/><Relationship Id="rId1" Type="http://schemas.openxmlformats.org/officeDocument/2006/relationships/tags" Target="../tags/tag1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     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2026 .9.15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endParaRPr lang="zh-CN" altLang="en-US" sz="3200">
              <a:solidFill>
                <a:srgbClr val="FCE78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90545" y="1713230"/>
            <a:ext cx="5784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bg1"/>
                </a:solidFill>
              </a:rPr>
              <a:t>           </a:t>
            </a:r>
            <a:r>
              <a:rPr lang="zh-CN" sz="3200">
                <a:solidFill>
                  <a:schemeClr val="bg1"/>
                </a:solidFill>
              </a:rPr>
              <a:t>结构性机会</a:t>
            </a:r>
            <a:r>
              <a:rPr lang="en-US" altLang="zh-CN" sz="3200">
                <a:solidFill>
                  <a:schemeClr val="bg1"/>
                </a:solidFill>
              </a:rPr>
              <a:t> </a:t>
            </a:r>
            <a:r>
              <a:rPr lang="zh-CN" sz="3200">
                <a:solidFill>
                  <a:schemeClr val="bg1"/>
                </a:solidFill>
              </a:rPr>
              <a:t>分化反弹</a:t>
            </a:r>
            <a:r>
              <a:rPr lang="en-US" altLang="zh-CN" sz="3200">
                <a:solidFill>
                  <a:schemeClr val="bg1"/>
                </a:solidFill>
              </a:rPr>
              <a:t> </a:t>
            </a:r>
            <a:endParaRPr lang="en-US" altLang="zh-CN" sz="3200">
              <a:solidFill>
                <a:schemeClr val="bg1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6215" y="961390"/>
            <a:ext cx="8970645" cy="504571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“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经传好课</a:t>
            </a:r>
            <a:r>
              <a:rPr lang="en-US" alt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低价狂欢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4825" y="881380"/>
            <a:ext cx="4847590" cy="498157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" y="1079500"/>
            <a:ext cx="5958205" cy="458597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520" y="1319530"/>
            <a:ext cx="9645650" cy="462153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355" y="1736725"/>
            <a:ext cx="5668645" cy="392303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15" y="1403985"/>
            <a:ext cx="2389505" cy="465391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2735" y="2097405"/>
            <a:ext cx="6137910" cy="39604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0175" y="1520190"/>
            <a:ext cx="3997325" cy="442087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5035" y="1310005"/>
            <a:ext cx="4781550" cy="29146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9310" y="2378075"/>
            <a:ext cx="4724400" cy="29718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" y="1637030"/>
            <a:ext cx="6083300" cy="37903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6260" y="1200785"/>
            <a:ext cx="4690110" cy="445643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3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641</Words>
  <Application>WPS 演示</Application>
  <PresentationFormat>宽屏</PresentationFormat>
  <Paragraphs>52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Arial Unicode MS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十二猪肠</cp:lastModifiedBy>
  <cp:revision>3339</cp:revision>
  <dcterms:created xsi:type="dcterms:W3CDTF">2019-06-19T02:08:00Z</dcterms:created>
  <dcterms:modified xsi:type="dcterms:W3CDTF">2026-09-15T02:30:13Z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68B1284A2EAD4C26BE1DCD416A682BDD_13</vt:lpwstr>
  </property>
</Properties>
</file>