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8" r:id="rId11"/>
    <p:sldId id="2640" r:id="rId12"/>
    <p:sldId id="2646" r:id="rId13"/>
    <p:sldId id="372" r:id="rId14"/>
    <p:sldId id="2649" r:id="rId15"/>
    <p:sldId id="2647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29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0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     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2026 .9.16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</a:t>
            </a:r>
            <a:r>
              <a:rPr lang="zh-CN" sz="3200">
                <a:solidFill>
                  <a:schemeClr val="bg1"/>
                </a:solidFill>
              </a:rPr>
              <a:t>资金博弈靴子落地</a:t>
            </a:r>
            <a:endParaRPr lang="zh-CN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6215" y="961390"/>
            <a:ext cx="8970645" cy="50457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“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经传好课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低价狂欢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" y="1102360"/>
            <a:ext cx="5857875" cy="46532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8545"/>
          <a:stretch>
            <a:fillRect/>
          </a:stretch>
        </p:blipFill>
        <p:spPr>
          <a:xfrm>
            <a:off x="6747510" y="1242060"/>
            <a:ext cx="4734560" cy="41427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510" y="1424305"/>
            <a:ext cx="9596120" cy="45345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65" y="2101850"/>
            <a:ext cx="5438775" cy="34950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890" y="2266950"/>
            <a:ext cx="5120005" cy="36741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0" y="1242060"/>
            <a:ext cx="2395220" cy="47205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2105" y="1374775"/>
            <a:ext cx="3651885" cy="41078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1923" b="17308"/>
          <a:stretch>
            <a:fillRect/>
          </a:stretch>
        </p:blipFill>
        <p:spPr>
          <a:xfrm>
            <a:off x="975995" y="1028700"/>
            <a:ext cx="4772025" cy="24003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15" y="3609975"/>
            <a:ext cx="4933950" cy="24003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675" y="1972945"/>
            <a:ext cx="4972050" cy="26860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35" y="918210"/>
            <a:ext cx="5364480" cy="53066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720" y="918210"/>
            <a:ext cx="3918585" cy="50171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</Words>
  <Application>WPS 演示</Application>
  <PresentationFormat>宽屏</PresentationFormat>
  <Paragraphs>52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3340</cp:revision>
  <dcterms:created xsi:type="dcterms:W3CDTF">2019-06-19T02:08:00Z</dcterms:created>
  <dcterms:modified xsi:type="dcterms:W3CDTF">2026-09-16T02:29:54Z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D3DE8585CDC5413B8A4BD34D8C28417C_13</vt:lpwstr>
  </property>
</Properties>
</file>