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523" r:id="rId8"/>
    <p:sldId id="2635" r:id="rId9"/>
    <p:sldId id="2648" r:id="rId10"/>
    <p:sldId id="2640" r:id="rId11"/>
    <p:sldId id="2646" r:id="rId12"/>
    <p:sldId id="2650" r:id="rId13"/>
    <p:sldId id="372" r:id="rId14"/>
    <p:sldId id="2649" r:id="rId15"/>
    <p:sldId id="2647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23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8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0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9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11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tags" Target="../tags/tag11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31.png"/><Relationship Id="rId1" Type="http://schemas.openxmlformats.org/officeDocument/2006/relationships/tags" Target="../tags/tag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2026 .9.21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 </a:t>
            </a:r>
            <a:r>
              <a:rPr lang="zh-CN" sz="3200">
                <a:solidFill>
                  <a:schemeClr val="bg1"/>
                </a:solidFill>
              </a:rPr>
              <a:t>普涨反弹</a:t>
            </a:r>
            <a:r>
              <a:rPr lang="en-US" altLang="zh-CN" sz="3200">
                <a:solidFill>
                  <a:schemeClr val="bg1"/>
                </a:solidFill>
              </a:rPr>
              <a:t> </a:t>
            </a:r>
            <a:r>
              <a:rPr lang="zh-CN" altLang="en-US" sz="3200">
                <a:solidFill>
                  <a:schemeClr val="bg1"/>
                </a:solidFill>
              </a:rPr>
              <a:t>温和放量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85" y="1645285"/>
            <a:ext cx="5956935" cy="35674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300" y="1431290"/>
            <a:ext cx="4672965" cy="43103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110980" y="5681980"/>
            <a:ext cx="2714625" cy="341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1200"/>
              <a:t>芯片强势、电子布</a:t>
            </a:r>
            <a:r>
              <a:rPr lang="en-US" altLang="zh-CN" sz="1200"/>
              <a:t>/</a:t>
            </a:r>
            <a:r>
              <a:rPr lang="zh-CN" altLang="en-US" sz="1200"/>
              <a:t>玻纤光纤轮动分化</a:t>
            </a:r>
            <a:endParaRPr lang="zh-CN" altLang="en-US" sz="1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" y="1132205"/>
            <a:ext cx="2435225" cy="47872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255" y="2238375"/>
            <a:ext cx="5621020" cy="36087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9140" y="1539875"/>
            <a:ext cx="3466465" cy="38442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155" y="1361440"/>
            <a:ext cx="4819650" cy="29622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475" y="2136140"/>
            <a:ext cx="4838700" cy="29622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1113790" y="4795520"/>
            <a:ext cx="4982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资金流入：医药、创业板、</a:t>
            </a:r>
            <a:r>
              <a:rPr lang="en-US" altLang="zh-CN"/>
              <a:t>CPO</a:t>
            </a:r>
            <a:r>
              <a:rPr lang="zh-CN" altLang="en-US"/>
              <a:t>、光学光电子</a:t>
            </a:r>
            <a:endParaRPr lang="zh-CN" altLang="en-US"/>
          </a:p>
          <a:p>
            <a:r>
              <a:rPr lang="zh-CN" altLang="en-US"/>
              <a:t>资金流出：新能源、电池电力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30" y="946150"/>
            <a:ext cx="5104765" cy="5080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695" y="893445"/>
            <a:ext cx="5105400" cy="51333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45" y="922655"/>
            <a:ext cx="5739765" cy="22098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335" y="2957830"/>
            <a:ext cx="5252720" cy="31457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3387090"/>
            <a:ext cx="3853815" cy="27165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0080" y="1190625"/>
            <a:ext cx="4918710" cy="15316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6975" y="2957830"/>
            <a:ext cx="2056130" cy="1595755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215" y="961390"/>
            <a:ext cx="8970645" cy="504571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710</Words>
  <Application>WPS 演示</Application>
  <PresentationFormat>宽屏</PresentationFormat>
  <Paragraphs>57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3343</cp:revision>
  <dcterms:created xsi:type="dcterms:W3CDTF">2019-06-19T02:08:00Z</dcterms:created>
  <dcterms:modified xsi:type="dcterms:W3CDTF">2026-09-21T02:21:28Z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