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523" r:id="rId8"/>
    <p:sldId id="2635" r:id="rId9"/>
    <p:sldId id="2648" r:id="rId10"/>
    <p:sldId id="2640" r:id="rId11"/>
    <p:sldId id="2646" r:id="rId12"/>
    <p:sldId id="372" r:id="rId13"/>
    <p:sldId id="2649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0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9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26.png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2026 .9.22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</a:t>
            </a:r>
            <a:r>
              <a:rPr lang="zh-CN" altLang="en-US" sz="3200">
                <a:solidFill>
                  <a:schemeClr val="bg1"/>
                </a:solidFill>
              </a:rPr>
              <a:t>高开震荡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情绪较好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795" y="1011555"/>
            <a:ext cx="8684895" cy="49860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05" y="1809750"/>
            <a:ext cx="7172325" cy="32385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" y="1274445"/>
            <a:ext cx="2412365" cy="47491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825" y="2256790"/>
            <a:ext cx="5556885" cy="36912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035" y="1401445"/>
            <a:ext cx="3580130" cy="405574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3790" y="4795520"/>
            <a:ext cx="498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资金流入：医药、创业板、</a:t>
            </a:r>
            <a:r>
              <a:rPr lang="en-US" altLang="zh-CN"/>
              <a:t>CPO</a:t>
            </a:r>
            <a:r>
              <a:rPr lang="zh-CN" altLang="en-US"/>
              <a:t>、光学光电子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3269"/>
          <a:stretch>
            <a:fillRect/>
          </a:stretch>
        </p:blipFill>
        <p:spPr>
          <a:xfrm>
            <a:off x="872490" y="1212215"/>
            <a:ext cx="5224145" cy="32194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2513965"/>
            <a:ext cx="4762500" cy="29432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30" y="1161415"/>
            <a:ext cx="4820920" cy="47129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31240"/>
            <a:ext cx="5005705" cy="51835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215" y="961390"/>
            <a:ext cx="8970645" cy="50457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647</Words>
  <Application>WPS 演示</Application>
  <PresentationFormat>宽屏</PresentationFormat>
  <Paragraphs>52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3345</cp:revision>
  <dcterms:created xsi:type="dcterms:W3CDTF">2019-06-19T02:08:00Z</dcterms:created>
  <dcterms:modified xsi:type="dcterms:W3CDTF">2026-09-22T02:32:20Z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92E3183E4AA54343B3A2B3C3FD31E4D0_13</vt:lpwstr>
  </property>
</Properties>
</file>