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48" r:id="rId10"/>
    <p:sldId id="2635" r:id="rId11"/>
    <p:sldId id="2640" r:id="rId12"/>
    <p:sldId id="2646" r:id="rId13"/>
    <p:sldId id="372" r:id="rId14"/>
    <p:sldId id="2649" r:id="rId15"/>
    <p:sldId id="2647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23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7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tags" Target="../tags/tag11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28.png"/><Relationship Id="rId1" Type="http://schemas.openxmlformats.org/officeDocument/2006/relationships/tags" Target="../tags/tag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2026 .9.28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 </a:t>
            </a:r>
            <a:r>
              <a:rPr lang="zh-CN" altLang="en-US" sz="3200">
                <a:solidFill>
                  <a:schemeClr val="bg1"/>
                </a:solidFill>
              </a:rPr>
              <a:t>短期超跌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r>
              <a:rPr lang="zh-CN" altLang="en-US" sz="3200">
                <a:solidFill>
                  <a:schemeClr val="bg1"/>
                </a:solidFill>
              </a:rPr>
              <a:t>耐心磨底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625" y="2434590"/>
            <a:ext cx="6459220" cy="34937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620"/>
          <a:stretch>
            <a:fillRect/>
          </a:stretch>
        </p:blipFill>
        <p:spPr>
          <a:xfrm>
            <a:off x="720725" y="916305"/>
            <a:ext cx="6529705" cy="33604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875" y="1208405"/>
            <a:ext cx="9331325" cy="444119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0" y="2293620"/>
            <a:ext cx="7124700" cy="2743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85" y="1315085"/>
            <a:ext cx="2527935" cy="47301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r="26494"/>
          <a:stretch>
            <a:fillRect/>
          </a:stretch>
        </p:blipFill>
        <p:spPr>
          <a:xfrm>
            <a:off x="3058795" y="2273935"/>
            <a:ext cx="4358640" cy="37712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8410" y="1427480"/>
            <a:ext cx="4136390" cy="46177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3660" y="903605"/>
            <a:ext cx="3639185" cy="520763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00" y="1988185"/>
            <a:ext cx="4810125" cy="30384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85" y="1012190"/>
            <a:ext cx="5132705" cy="495236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975" y="837565"/>
            <a:ext cx="4428490" cy="51835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225" y="791845"/>
            <a:ext cx="9674225" cy="54419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WPS 演示</Application>
  <PresentationFormat>宽屏</PresentationFormat>
  <Paragraphs>52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32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3350</cp:revision>
  <dcterms:created xsi:type="dcterms:W3CDTF">2019-06-19T02:08:00Z</dcterms:created>
  <dcterms:modified xsi:type="dcterms:W3CDTF">2026-09-28T02:28:09Z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2B2198413D26470484C9A5B82C7CB907_13</vt:lpwstr>
  </property>
</Properties>
</file>