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651" r:id="rId9"/>
    <p:sldId id="2523" r:id="rId10"/>
    <p:sldId id="2648" r:id="rId11"/>
    <p:sldId id="2635" r:id="rId12"/>
    <p:sldId id="2640" r:id="rId13"/>
    <p:sldId id="2646" r:id="rId14"/>
    <p:sldId id="372" r:id="rId15"/>
    <p:sldId id="2649" r:id="rId16"/>
    <p:sldId id="2647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125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3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4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1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0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11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34.png"/><Relationship Id="rId2" Type="http://schemas.openxmlformats.org/officeDocument/2006/relationships/tags" Target="../tags/tag121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image" Target="../media/image31.png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2026 .9.29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r>
              <a:rPr lang="zh-CN" altLang="en-US" sz="3200">
                <a:solidFill>
                  <a:schemeClr val="bg1"/>
                </a:solidFill>
              </a:rPr>
              <a:t>情绪余波影响</a:t>
            </a:r>
            <a:r>
              <a:rPr lang="en-US" altLang="zh-CN" sz="3200">
                <a:solidFill>
                  <a:schemeClr val="bg1"/>
                </a:solidFill>
              </a:rPr>
              <a:t> A</a:t>
            </a:r>
            <a:r>
              <a:rPr lang="zh-CN" altLang="en-US" sz="3200">
                <a:solidFill>
                  <a:schemeClr val="bg1"/>
                </a:solidFill>
              </a:rPr>
              <a:t>股节前挖坑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80" y="1227455"/>
            <a:ext cx="6028690" cy="44037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765" y="1227455"/>
            <a:ext cx="5140960" cy="42703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027670" y="5631180"/>
            <a:ext cx="17030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创业板满盘被套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755" y="1061085"/>
            <a:ext cx="7779385" cy="450024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" y="1914525"/>
            <a:ext cx="7153275" cy="30289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905" y="1038225"/>
            <a:ext cx="2720340" cy="5054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6435" y="1038225"/>
            <a:ext cx="2813685" cy="47999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945" y="1038225"/>
            <a:ext cx="2946400" cy="49568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540" y="1975485"/>
            <a:ext cx="6210300" cy="40697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12347"/>
          <a:stretch>
            <a:fillRect/>
          </a:stretch>
        </p:blipFill>
        <p:spPr>
          <a:xfrm>
            <a:off x="8446770" y="1374775"/>
            <a:ext cx="3136900" cy="4314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95" y="1196340"/>
            <a:ext cx="2489835" cy="48488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3660" y="903605"/>
            <a:ext cx="3639185" cy="52076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0" y="1988185"/>
            <a:ext cx="4810125" cy="30384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625" y="1140460"/>
            <a:ext cx="4785360" cy="4695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30" y="971550"/>
            <a:ext cx="5151120" cy="51511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791845"/>
            <a:ext cx="9674225" cy="544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95"/>
            <a:ext cx="12192635" cy="68586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WPS 演示</Application>
  <PresentationFormat>宽屏</PresentationFormat>
  <Paragraphs>56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3352</cp:revision>
  <dcterms:created xsi:type="dcterms:W3CDTF">2019-06-19T02:08:00Z</dcterms:created>
  <dcterms:modified xsi:type="dcterms:W3CDTF">2026-09-29T02:10:08Z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