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39" r:id="rId9"/>
    <p:sldId id="509" r:id="rId10"/>
    <p:sldId id="1908" r:id="rId11"/>
    <p:sldId id="1909" r:id="rId12"/>
    <p:sldId id="1414" r:id="rId13"/>
    <p:sldId id="1284" r:id="rId14"/>
    <p:sldId id="1769" r:id="rId15"/>
    <p:sldId id="1481" r:id="rId16"/>
    <p:sldId id="1222" r:id="rId17"/>
    <p:sldId id="1953" r:id="rId18"/>
    <p:sldId id="1983" r:id="rId19"/>
    <p:sldId id="1977" r:id="rId20"/>
    <p:sldId id="1990" r:id="rId21"/>
    <p:sldId id="1646" r:id="rId22"/>
    <p:sldId id="800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4.png"/><Relationship Id="rId2" Type="http://schemas.openxmlformats.org/officeDocument/2006/relationships/tags" Target="../tags/tag128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5.xml"/><Relationship Id="rId10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6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7.png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4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8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21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</a:t>
            </a: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放量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震荡轮动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2024 .11.21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5" y="808990"/>
            <a:ext cx="9314815" cy="5240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20" y="957580"/>
            <a:ext cx="7273290" cy="5151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103630"/>
            <a:ext cx="8268970" cy="4651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882015"/>
            <a:ext cx="3104515" cy="4719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《好股研选》节奏重要性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866140"/>
            <a:ext cx="6275070" cy="5288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570" y="1311910"/>
            <a:ext cx="4400550" cy="423418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685" y="3836035"/>
            <a:ext cx="4468495" cy="210058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861060"/>
            <a:ext cx="6419850" cy="2640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" y="3689985"/>
            <a:ext cx="6420485" cy="23977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87005" y="997585"/>
            <a:ext cx="330898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天线是短期均线和中期均线的分界线，被视为大盘的中期生命线。当一轮下跌结束之后，指数向上突破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日均线时，表明很有可能会有一轮新的上升趋势。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415" y="2668905"/>
            <a:ext cx="4296410" cy="31534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市场超跌后企稳反弹，普涨反弹到分化轮动，题材游资方向情绪性修复，破净低估短期炒作，市值管理国央企观察风格轮动，核心成分指数机构风格观察反应。观察人工智能、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应用端、机器人、智能制造、国企改革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低估破净等舆情度较高的方向。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325370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控盘双突破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325370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技术面（震仓倍量突破）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055" y="1369060"/>
            <a:ext cx="4751705" cy="42424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一、资金脉搏</a:t>
            </a:r>
            <a:endParaRPr lang="en-US" altLang="zh-CN" sz="1600"/>
          </a:p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①阶段超跌反弹：</a:t>
            </a:r>
            <a:r>
              <a:rPr lang="zh-CN" altLang="en-US" sz="1600">
                <a:sym typeface="+mn-ea"/>
              </a:rPr>
              <a:t>游戏传媒、磷化工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②强者恒强：高位人气连板小票（分化炸板）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③轮动反弹：半导体、芯片、电池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、资金分享方向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①大金融还需等待反弹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②大消费：医药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③分化：</a:t>
            </a:r>
            <a:r>
              <a:rPr lang="zh-CN" altLang="en-US" sz="1600">
                <a:sym typeface="+mn-ea"/>
              </a:rPr>
              <a:t>机器人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3345" y="1497965"/>
            <a:ext cx="4522470" cy="2576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二、选股策略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①强者恒强：率先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震仓倍量突破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>
                <a:solidFill>
                  <a:schemeClr val="tx1"/>
                </a:solidFill>
                <a:sym typeface="+mn-ea"/>
              </a:rPr>
              <a:t>严重超跌反弹（叠加有中线控盘回档）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③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震荡轮动反弹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3345" y="4593590"/>
            <a:ext cx="4603115" cy="10179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三、软件演示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①分时异动跟庄擒牛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    </a:t>
            </a:r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三板斧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+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新入主力控盘回档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③风口爆量回档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WPS 演示</Application>
  <PresentationFormat>宽屏</PresentationFormat>
  <Paragraphs>152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1664</cp:revision>
  <dcterms:created xsi:type="dcterms:W3CDTF">2019-06-19T02:08:00Z</dcterms:created>
  <dcterms:modified xsi:type="dcterms:W3CDTF">2024-11-21T02:26:12Z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