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818" r:id="rId8"/>
    <p:sldId id="1939" r:id="rId9"/>
    <p:sldId id="509" r:id="rId10"/>
    <p:sldId id="1908" r:id="rId11"/>
    <p:sldId id="1909" r:id="rId12"/>
    <p:sldId id="1414" r:id="rId13"/>
    <p:sldId id="1284" r:id="rId14"/>
    <p:sldId id="1769" r:id="rId15"/>
    <p:sldId id="1481" r:id="rId16"/>
    <p:sldId id="1222" r:id="rId17"/>
    <p:sldId id="1953" r:id="rId18"/>
    <p:sldId id="1983" r:id="rId19"/>
    <p:sldId id="1977" r:id="rId20"/>
    <p:sldId id="1646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6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24.png"/><Relationship Id="rId2" Type="http://schemas.openxmlformats.org/officeDocument/2006/relationships/tags" Target="../tags/tag128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5.xml"/><Relationship Id="rId10" Type="http://schemas.openxmlformats.org/officeDocument/2006/relationships/image" Target="../media/image25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6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40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35.png"/><Relationship Id="rId1" Type="http://schemas.openxmlformats.org/officeDocument/2006/relationships/tags" Target="../tags/tag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121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大盘震荡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个股行情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2024 .11.22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85" y="808990"/>
            <a:ext cx="9314815" cy="5240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" y="1007110"/>
            <a:ext cx="4505960" cy="31921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880" y="828040"/>
            <a:ext cx="5740400" cy="236918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9540" r="21275" b="25517"/>
          <a:stretch>
            <a:fillRect/>
          </a:stretch>
        </p:blipFill>
        <p:spPr>
          <a:xfrm>
            <a:off x="546735" y="4479925"/>
            <a:ext cx="4961255" cy="1562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880" y="3792220"/>
            <a:ext cx="5621655" cy="195072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" y="1103630"/>
            <a:ext cx="8268970" cy="4651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75" y="882015"/>
            <a:ext cx="3104515" cy="4719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861060"/>
            <a:ext cx="6419850" cy="2640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" y="3689985"/>
            <a:ext cx="6420485" cy="2397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415" y="2668905"/>
            <a:ext cx="4296410" cy="315341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118235"/>
            <a:ext cx="9693275" cy="90297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市场超跌后企稳反弹，普涨反弹到分化轮动，题材游资方向情绪性修复，破净低估短期炒作，市值管理国央企观察风格轮动，核心成分指数机构风格观察反应。观察人工智能、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应用端、机器人、智能制造、国企改革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+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低估破净等舆情度较高的方向。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3500" y="2325370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控盘双突破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r>
              <a:rPr lang="en-US" altLang="zh-CN" sz="1400" b="1">
                <a:solidFill>
                  <a:schemeClr val="tx2"/>
                </a:solidFill>
                <a:sym typeface="+mn-ea"/>
              </a:rPr>
              <a:t>→</a:t>
            </a:r>
            <a:r>
              <a:rPr lang="zh-CN" altLang="en-US" sz="1400" b="1">
                <a:solidFill>
                  <a:schemeClr val="tx2"/>
                </a:solidFill>
                <a:sym typeface="+mn-ea"/>
              </a:rPr>
              <a:t>今日话题</a:t>
            </a:r>
            <a:endParaRPr lang="zh-CN" altLang="en-US" sz="1400" b="1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2700" y="2325370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②机构增仓的成长绩优股（机构重仓、三季报绩优）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技术面（震仓倍量突破）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资金面（中线控盘、机构重仓）</a:t>
            </a: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5055" y="1369060"/>
            <a:ext cx="4751705" cy="42424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一、资金脉搏</a:t>
            </a:r>
            <a:endParaRPr lang="en-US" altLang="zh-CN" sz="1600"/>
          </a:p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zh-CN" sz="14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①游戏传媒、国产软件、涨价化工、收集产业链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②高标人气票分化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、资金分享方向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①保险、证券、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②医药等大消费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43345" y="1497965"/>
            <a:ext cx="4522470" cy="25761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二、选股策略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①强者恒强：率先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震仓倍量突破</a:t>
            </a:r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②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震荡轮动反弹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43345" y="4593590"/>
            <a:ext cx="4603115" cy="10179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三、软件演示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①分时异动跟庄擒牛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        </a:t>
            </a:r>
            <a:r>
              <a:rPr lang="zh-CN" sz="1400">
                <a:solidFill>
                  <a:schemeClr val="tx1"/>
                </a:solidFill>
                <a:sym typeface="+mn-ea"/>
              </a:rPr>
              <a:t>②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三板斧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+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新入主力控盘回档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    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③风口爆量回档</a:t>
            </a:r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1207</Words>
  <Application>WPS 演示</Application>
  <PresentationFormat>宽屏</PresentationFormat>
  <Paragraphs>136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1669</cp:revision>
  <dcterms:created xsi:type="dcterms:W3CDTF">2019-06-19T02:08:00Z</dcterms:created>
  <dcterms:modified xsi:type="dcterms:W3CDTF">2024-11-22T02:23:55Z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67F8E99CA25843CDBAFD0150A9FB820A</vt:lpwstr>
  </property>
</Properties>
</file>