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1939" r:id="rId9"/>
    <p:sldId id="2008" r:id="rId10"/>
    <p:sldId id="2009" r:id="rId11"/>
    <p:sldId id="2011" r:id="rId12"/>
    <p:sldId id="2010" r:id="rId13"/>
    <p:sldId id="1988" r:id="rId14"/>
    <p:sldId id="1989" r:id="rId15"/>
    <p:sldId id="509" r:id="rId16"/>
    <p:sldId id="1908" r:id="rId17"/>
    <p:sldId id="1909" r:id="rId18"/>
    <p:sldId id="1414" r:id="rId19"/>
    <p:sldId id="1284" r:id="rId20"/>
    <p:sldId id="1769" r:id="rId21"/>
    <p:sldId id="1481" r:id="rId22"/>
    <p:sldId id="1222" r:id="rId23"/>
    <p:sldId id="1953" r:id="rId24"/>
    <p:sldId id="1983" r:id="rId25"/>
    <p:sldId id="1987" r:id="rId26"/>
    <p:sldId id="37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5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买不到</a:t>
            </a:r>
            <a:r>
              <a:rPr lang="en-US" altLang="zh-CN"/>
              <a:t> </a:t>
            </a:r>
            <a:r>
              <a:rPr lang="zh-CN" altLang="en-US"/>
              <a:t>，卖不掉，不敢买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买不到</a:t>
            </a:r>
            <a:r>
              <a:rPr lang="en-US" altLang="zh-CN"/>
              <a:t> </a:t>
            </a:r>
            <a:r>
              <a:rPr lang="zh-CN" altLang="en-US"/>
              <a:t>，卖不掉，不敢买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133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35.png"/><Relationship Id="rId2" Type="http://schemas.openxmlformats.org/officeDocument/2006/relationships/tags" Target="../tags/tag140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7.xml"/><Relationship Id="rId10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7.png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50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3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5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45.png"/><Relationship Id="rId1" Type="http://schemas.openxmlformats.org/officeDocument/2006/relationships/tags" Target="../tags/tag15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2024 .11.28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放量反弹  观察持续性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31060" y="62230"/>
            <a:ext cx="8592820" cy="868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进攻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：跨境电商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1040" y="1146175"/>
            <a:ext cx="9793605" cy="20300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sz="14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政策消息驱动</a:t>
            </a:r>
            <a:r>
              <a:rPr lang="zh-CN" altLang="en-US" sz="14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14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4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</a:t>
            </a:r>
            <a:r>
              <a:rPr lang="zh-CN" altLang="en-US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日，李强主持召开国务院常务会议，研究推动平台经济健康发展有关工作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日商务部对外发布</a:t>
            </a:r>
            <a:r>
              <a:rPr lang="zh-CN" altLang="en-US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近日印发的《关于促进外贸稳定增长的若干政策措施》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大国博弈背景：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日国务院新闻办公室今天举行国务院政策例行吹风会，回应特朗普对华计划加征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60%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关税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（加关税前，或许会有一波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美国商家需要囤货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抢购潮，年末外贸订单形势向好，年报预炒作）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r>
              <a:rPr lang="zh-CN" altLang="en-US" sz="14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市场资金认可：</a:t>
            </a:r>
            <a:r>
              <a:rPr lang="zh-CN" altLang="en-US" sz="14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上周五跨境电商逆势而上，表现出了韧性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" y="3309620"/>
            <a:ext cx="4268470" cy="2250440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670" y="2720975"/>
            <a:ext cx="6094730" cy="283908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89860" y="62230"/>
            <a:ext cx="7665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防御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：国央企改革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" y="1075055"/>
            <a:ext cx="4875530" cy="1842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895" y="1185545"/>
            <a:ext cx="6198235" cy="4486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22239"/>
          <a:stretch>
            <a:fillRect/>
          </a:stretch>
        </p:blipFill>
        <p:spPr>
          <a:xfrm>
            <a:off x="604520" y="3152775"/>
            <a:ext cx="4792980" cy="25800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活动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5" y="808990"/>
            <a:ext cx="9314815" cy="5240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5" y="913765"/>
            <a:ext cx="4097020" cy="17964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334135"/>
            <a:ext cx="5055870" cy="4500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15" y="3030220"/>
            <a:ext cx="5043170" cy="2648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260" y="1801495"/>
            <a:ext cx="2696845" cy="12287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怎么看主力行为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665" y="916305"/>
            <a:ext cx="3575685" cy="2169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665" y="3275965"/>
            <a:ext cx="3462655" cy="29203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5" y="1343025"/>
            <a:ext cx="4930775" cy="41713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35" y="2147570"/>
            <a:ext cx="3604260" cy="322897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70280" y="97028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大盘跌至黄金分割线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0.5%-0.618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区间，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3250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附近博弈，先看权重蓝筹护盘，防御角度看国企改革，大消费，进攻方面看商业零售（跨境电商）以及风口爆量回档个股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920" y="1776730"/>
            <a:ext cx="5814060" cy="4284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229995"/>
            <a:ext cx="10277475" cy="48463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57580" y="1229995"/>
            <a:ext cx="3734435" cy="7156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上涨指数今年大概率是要收阳线甚至中阳线，所以年末不能跌破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3000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3100</a:t>
            </a: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0280" y="1061085"/>
            <a:ext cx="958342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5" y="1635125"/>
            <a:ext cx="7832090" cy="3902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4080" y="1321435"/>
            <a:ext cx="4751705" cy="40062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一、资金流入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①地产轮动超跌反弹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②商业零售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跨境电商反复活跃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③传媒娱乐（</a:t>
            </a:r>
            <a:r>
              <a:rPr lang="en-US" altLang="zh-CN" sz="1600">
                <a:sym typeface="+mn-ea"/>
              </a:rPr>
              <a:t>AI </a:t>
            </a:r>
            <a:r>
              <a:rPr lang="zh-CN" altLang="en-US" sz="1600">
                <a:sym typeface="+mn-ea"/>
              </a:rPr>
              <a:t>游戏、谷子经济）分化保护利润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④多元金融异动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⑤固态电池分化活跃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⑥自主可控的芯片、国产软件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</a:rPr>
              <a:t>二、资金流出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①</a:t>
            </a:r>
            <a:r>
              <a:rPr lang="zh-CN" sz="1600">
                <a:sym typeface="+mn-ea"/>
              </a:rPr>
              <a:t>大消费里面的酿酒、家电、医药未动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②昨日护盘的大金融今早弱势震荡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③昨日强势的消费电子今天暂时休整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④石油、化工、有色、煤炭弱势震荡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9850" y="2141220"/>
            <a:ext cx="452247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sym typeface="+mn-ea"/>
              </a:rPr>
              <a:t>轮动底背离弱金叉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风口爆量回档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65190" y="107251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0" y="1047750"/>
            <a:ext cx="2862580" cy="43846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" y="1339850"/>
            <a:ext cx="8103235" cy="4558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WPS 演示</Application>
  <PresentationFormat>宽屏</PresentationFormat>
  <Paragraphs>159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1694</cp:revision>
  <dcterms:created xsi:type="dcterms:W3CDTF">2019-06-19T02:08:00Z</dcterms:created>
  <dcterms:modified xsi:type="dcterms:W3CDTF">2024-11-28T02:26:44Z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