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90" r:id="rId8"/>
    <p:sldId id="1939" r:id="rId9"/>
    <p:sldId id="2008" r:id="rId10"/>
    <p:sldId id="2040" r:id="rId11"/>
    <p:sldId id="2009" r:id="rId12"/>
    <p:sldId id="2011" r:id="rId13"/>
    <p:sldId id="2010" r:id="rId14"/>
    <p:sldId id="509" r:id="rId15"/>
    <p:sldId id="2053" r:id="rId16"/>
    <p:sldId id="1284" r:id="rId17"/>
    <p:sldId id="1908" r:id="rId18"/>
    <p:sldId id="1909" r:id="rId19"/>
    <p:sldId id="1414" r:id="rId20"/>
    <p:sldId id="1481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买不到</a:t>
            </a:r>
            <a:r>
              <a:rPr lang="en-US" altLang="zh-CN"/>
              <a:t> </a:t>
            </a:r>
            <a:r>
              <a:rPr lang="zh-CN" altLang="en-US"/>
              <a:t>，卖不掉，不敢买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0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135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4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5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6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4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2024 .12.04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结构性行情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关注自主可控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0280" y="970280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大盘重回智能辅助线，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各大指数延续日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k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级别的捕捞季节底背离金叉反弹，观察量能情况，持续放量持股等反弹。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12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月中上旬有中央经济工作会议的预期，中上旬会走得比下旬要强。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3515"/>
          <a:stretch>
            <a:fillRect/>
          </a:stretch>
        </p:blipFill>
        <p:spPr>
          <a:xfrm>
            <a:off x="664210" y="2306320"/>
            <a:ext cx="3317240" cy="2983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075" y="1865630"/>
            <a:ext cx="4345940" cy="3627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40" y="2068195"/>
            <a:ext cx="3059430" cy="3140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229995"/>
            <a:ext cx="10277475" cy="484632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57580" y="1229995"/>
            <a:ext cx="3734435" cy="7156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上涨指数今年大概率是要收阳线甚至中阳线，所以年末不能跌破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3100</a:t>
            </a: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0" y="4323080"/>
            <a:ext cx="653986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/>
              <a:t>12</a:t>
            </a:r>
            <a:r>
              <a:rPr lang="zh-CN" altLang="en-US"/>
              <a:t>月上旬</a:t>
            </a:r>
            <a:r>
              <a:rPr lang="zh-CN" altLang="en-US">
                <a:sym typeface="+mn-ea"/>
              </a:rPr>
              <a:t>中央经济工作会议会提前</a:t>
            </a:r>
            <a:r>
              <a:rPr lang="zh-CN" altLang="en-US"/>
              <a:t>，基金考核期，</a:t>
            </a:r>
            <a:r>
              <a:rPr lang="zh-CN" altLang="en-US">
                <a:sym typeface="+mn-ea"/>
              </a:rPr>
              <a:t>年底各种总结会和各券商策略报告会的集中期，指数大概率稳定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7028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5" y="1986280"/>
            <a:ext cx="8835390" cy="34753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380" y="1555115"/>
            <a:ext cx="4859655" cy="4337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4080" y="1321435"/>
            <a:ext cx="4751705" cy="43992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①国产芯片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②小金属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③消费股（商业零售、食品饮料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①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机器人分化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③传媒娱乐走弱（谷子经济、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编程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....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）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⑤</a:t>
            </a:r>
            <a:r>
              <a:rPr lang="zh-CN" altLang="en-US" sz="1600">
                <a:sym typeface="+mn-ea"/>
              </a:rPr>
              <a:t>保险、电气设备、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9850" y="1836420"/>
            <a:ext cx="452247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sym typeface="+mn-ea"/>
              </a:rPr>
              <a:t>轮动底背离弱金叉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③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风口爆量回档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65190" y="107251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2122170"/>
            <a:ext cx="3267075" cy="2771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320" y="949325"/>
            <a:ext cx="7502525" cy="5117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37287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100" y="3429000"/>
            <a:ext cx="377253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6100" y="5231130"/>
            <a:ext cx="45154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C8C8"/>
                </a:solidFill>
                <a:latin typeface="unset"/>
                <a:ea typeface="unset"/>
                <a:sym typeface="+mn-ea"/>
              </a:rPr>
              <a:t>https://toujiao.n8n8.cn/introduce/120</a:t>
            </a:r>
            <a:endParaRPr lang="en-US" altLang="zh-CN" sz="1600">
              <a:solidFill>
                <a:srgbClr val="00C8C8"/>
              </a:solidFill>
              <a:latin typeface="unset"/>
              <a:ea typeface="unset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1109980"/>
            <a:ext cx="8317865" cy="4678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365" y="1109980"/>
            <a:ext cx="2774950" cy="41871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1294</Words>
  <Application>WPS 演示</Application>
  <PresentationFormat>宽屏</PresentationFormat>
  <Paragraphs>143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1705</cp:revision>
  <dcterms:created xsi:type="dcterms:W3CDTF">2019-06-19T02:08:00Z</dcterms:created>
  <dcterms:modified xsi:type="dcterms:W3CDTF">2024-12-04T02:21:07Z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